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4F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ACD7EC-4645-4207-906E-2F7AA00270BD}" v="5" dt="2023-09-06T10:32:16.4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30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 Turberfield-Cross" userId="df8a1b94-6a3b-4fd2-a246-f486a55d7179" providerId="ADAL" clId="{A9ACD7EC-4645-4207-906E-2F7AA00270BD}"/>
    <pc:docChg chg="modSld">
      <pc:chgData name="Dan Turberfield-Cross" userId="df8a1b94-6a3b-4fd2-a246-f486a55d7179" providerId="ADAL" clId="{A9ACD7EC-4645-4207-906E-2F7AA00270BD}" dt="2023-09-06T10:32:24.145" v="28"/>
      <pc:docMkLst>
        <pc:docMk/>
      </pc:docMkLst>
      <pc:sldChg chg="delSp modSp mod">
        <pc:chgData name="Dan Turberfield-Cross" userId="df8a1b94-6a3b-4fd2-a246-f486a55d7179" providerId="ADAL" clId="{A9ACD7EC-4645-4207-906E-2F7AA00270BD}" dt="2023-09-06T10:32:24.145" v="28"/>
        <pc:sldMkLst>
          <pc:docMk/>
          <pc:sldMk cId="2815988284" sldId="256"/>
        </pc:sldMkLst>
        <pc:spChg chg="mod">
          <ac:chgData name="Dan Turberfield-Cross" userId="df8a1b94-6a3b-4fd2-a246-f486a55d7179" providerId="ADAL" clId="{A9ACD7EC-4645-4207-906E-2F7AA00270BD}" dt="2023-09-06T10:32:24.145" v="28"/>
          <ac:spMkLst>
            <pc:docMk/>
            <pc:sldMk cId="2815988284" sldId="256"/>
            <ac:spMk id="34" creationId="{4CFD07AC-BBAE-8704-EBB1-01C2EB08897C}"/>
          </ac:spMkLst>
        </pc:spChg>
        <pc:picChg chg="mod">
          <ac:chgData name="Dan Turberfield-Cross" userId="df8a1b94-6a3b-4fd2-a246-f486a55d7179" providerId="ADAL" clId="{A9ACD7EC-4645-4207-906E-2F7AA00270BD}" dt="2023-09-06T10:31:57.201" v="3" actId="1076"/>
          <ac:picMkLst>
            <pc:docMk/>
            <pc:sldMk cId="2815988284" sldId="256"/>
            <ac:picMk id="1026" creationId="{075E1BB3-D58C-8F09-613B-C6748EDE3C97}"/>
          </ac:picMkLst>
        </pc:picChg>
        <pc:picChg chg="del">
          <ac:chgData name="Dan Turberfield-Cross" userId="df8a1b94-6a3b-4fd2-a246-f486a55d7179" providerId="ADAL" clId="{A9ACD7EC-4645-4207-906E-2F7AA00270BD}" dt="2023-09-06T10:31:54.031" v="1" actId="478"/>
          <ac:picMkLst>
            <pc:docMk/>
            <pc:sldMk cId="2815988284" sldId="256"/>
            <ac:picMk id="1027" creationId="{FF1550B1-7A7B-27E9-D462-1D6B7B975FD6}"/>
          </ac:picMkLst>
        </pc:picChg>
        <pc:picChg chg="del">
          <ac:chgData name="Dan Turberfield-Cross" userId="df8a1b94-6a3b-4fd2-a246-f486a55d7179" providerId="ADAL" clId="{A9ACD7EC-4645-4207-906E-2F7AA00270BD}" dt="2023-09-06T10:31:53.497" v="0" actId="478"/>
          <ac:picMkLst>
            <pc:docMk/>
            <pc:sldMk cId="2815988284" sldId="256"/>
            <ac:picMk id="1028" creationId="{3C2EDE7F-A31D-0DA5-3FD4-3F6D9CEA60F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588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889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515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234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697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304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996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587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648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620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096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2114C-3086-4E78-9C67-358BF62D5E1C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729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bucket&#10;&#10;Description automatically generated">
            <a:extLst>
              <a:ext uri="{FF2B5EF4-FFF2-40B4-BE49-F238E27FC236}">
                <a16:creationId xmlns:a16="http://schemas.microsoft.com/office/drawing/2014/main" id="{4614B543-728B-4AFA-364B-AF32C40D2FA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93" t="15899" r="12381" b="11090"/>
          <a:stretch/>
        </p:blipFill>
        <p:spPr>
          <a:xfrm>
            <a:off x="2237765" y="1585066"/>
            <a:ext cx="4446079" cy="3192332"/>
          </a:xfrm>
          <a:prstGeom prst="rect">
            <a:avLst/>
          </a:prstGeom>
        </p:spPr>
      </p:pic>
      <p:sp>
        <p:nvSpPr>
          <p:cNvPr id="5" name="Right Triangle 4">
            <a:extLst>
              <a:ext uri="{FF2B5EF4-FFF2-40B4-BE49-F238E27FC236}">
                <a16:creationId xmlns:a16="http://schemas.microsoft.com/office/drawing/2014/main" id="{BF30E6EE-1617-6B62-5548-FFF5267B1834}"/>
              </a:ext>
            </a:extLst>
          </p:cNvPr>
          <p:cNvSpPr/>
          <p:nvPr/>
        </p:nvSpPr>
        <p:spPr>
          <a:xfrm flipV="1">
            <a:off x="0" y="0"/>
            <a:ext cx="6858000" cy="2971800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ight Triangle 3">
            <a:extLst>
              <a:ext uri="{FF2B5EF4-FFF2-40B4-BE49-F238E27FC236}">
                <a16:creationId xmlns:a16="http://schemas.microsoft.com/office/drawing/2014/main" id="{216A99AB-5C77-4868-D75D-C1D2239623A0}"/>
              </a:ext>
            </a:extLst>
          </p:cNvPr>
          <p:cNvSpPr/>
          <p:nvPr/>
        </p:nvSpPr>
        <p:spPr>
          <a:xfrm flipH="1" flipV="1">
            <a:off x="0" y="0"/>
            <a:ext cx="6858000" cy="1663700"/>
          </a:xfrm>
          <a:prstGeom prst="rtTriangle">
            <a:avLst/>
          </a:prstGeom>
          <a:solidFill>
            <a:srgbClr val="0F4F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FF867EE-E7A3-DCAF-D010-E4C1AA5DE4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36957" y="232874"/>
            <a:ext cx="1981200" cy="677778"/>
          </a:xfrm>
          <a:prstGeom prst="rect">
            <a:avLst/>
          </a:prstGeom>
        </p:spPr>
      </p:pic>
      <p:sp>
        <p:nvSpPr>
          <p:cNvPr id="10" name="Right Triangle 9">
            <a:extLst>
              <a:ext uri="{FF2B5EF4-FFF2-40B4-BE49-F238E27FC236}">
                <a16:creationId xmlns:a16="http://schemas.microsoft.com/office/drawing/2014/main" id="{6E21B37E-F28E-0CE6-DD8B-864995989205}"/>
              </a:ext>
            </a:extLst>
          </p:cNvPr>
          <p:cNvSpPr/>
          <p:nvPr/>
        </p:nvSpPr>
        <p:spPr>
          <a:xfrm flipH="1">
            <a:off x="0" y="5816601"/>
            <a:ext cx="6858000" cy="3327400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545B6D2F-51AD-F5FE-593E-6757E4222498}"/>
              </a:ext>
            </a:extLst>
          </p:cNvPr>
          <p:cNvSpPr/>
          <p:nvPr/>
        </p:nvSpPr>
        <p:spPr>
          <a:xfrm>
            <a:off x="0" y="7480301"/>
            <a:ext cx="6858000" cy="1663700"/>
          </a:xfrm>
          <a:prstGeom prst="rtTriangle">
            <a:avLst/>
          </a:prstGeom>
          <a:solidFill>
            <a:srgbClr val="0F4F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7E41BD7-27CE-4E79-2B8F-EBD712FC64E0}"/>
              </a:ext>
            </a:extLst>
          </p:cNvPr>
          <p:cNvSpPr txBox="1"/>
          <p:nvPr/>
        </p:nvSpPr>
        <p:spPr>
          <a:xfrm>
            <a:off x="188176" y="817364"/>
            <a:ext cx="35837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WOOD CHIP</a:t>
            </a:r>
          </a:p>
          <a:p>
            <a:r>
              <a:rPr lang="en-GB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BUCKETS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F3FC175-4065-42CF-1561-B4683077724F}"/>
              </a:ext>
            </a:extLst>
          </p:cNvPr>
          <p:cNvSpPr txBox="1"/>
          <p:nvPr/>
        </p:nvSpPr>
        <p:spPr>
          <a:xfrm>
            <a:off x="4343400" y="7124700"/>
            <a:ext cx="25146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WHITES MATERIAL HANDLING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17 - 19 EMERY ROAD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BRISTOL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BS4 5PF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0117 </a:t>
            </a:r>
            <a:r>
              <a:rPr lang="en-GB" sz="11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972 0006</a:t>
            </a:r>
            <a:endParaRPr lang="en-GB" sz="11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WWW.WHITESMH.CO.UK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SALES@WHITESMH.CO.UK</a:t>
            </a:r>
          </a:p>
          <a:p>
            <a:pPr algn="r"/>
            <a:endParaRPr lang="en-GB" sz="11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r"/>
            <a:endParaRPr lang="en-GB" sz="1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7" name="Picture 16" descr="Icon&#10;&#10;Description automatically generated">
            <a:extLst>
              <a:ext uri="{FF2B5EF4-FFF2-40B4-BE49-F238E27FC236}">
                <a16:creationId xmlns:a16="http://schemas.microsoft.com/office/drawing/2014/main" id="{A2CCAE83-F26D-F446-59C0-8365540431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76" y="8312151"/>
            <a:ext cx="452942" cy="454155"/>
          </a:xfrm>
          <a:prstGeom prst="rect">
            <a:avLst/>
          </a:prstGeom>
        </p:spPr>
      </p:pic>
      <p:pic>
        <p:nvPicPr>
          <p:cNvPr id="21" name="Picture 20" descr="Icon&#10;&#10;Description automatically generated">
            <a:extLst>
              <a:ext uri="{FF2B5EF4-FFF2-40B4-BE49-F238E27FC236}">
                <a16:creationId xmlns:a16="http://schemas.microsoft.com/office/drawing/2014/main" id="{44EAB25A-DEC2-3BE1-6394-2536A896353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67" y="8312151"/>
            <a:ext cx="454155" cy="454155"/>
          </a:xfrm>
          <a:prstGeom prst="rect">
            <a:avLst/>
          </a:prstGeom>
        </p:spPr>
      </p:pic>
      <p:pic>
        <p:nvPicPr>
          <p:cNvPr id="23" name="Picture 22" descr="Logo, icon, company name&#10;&#10;Description automatically generated">
            <a:extLst>
              <a:ext uri="{FF2B5EF4-FFF2-40B4-BE49-F238E27FC236}">
                <a16:creationId xmlns:a16="http://schemas.microsoft.com/office/drawing/2014/main" id="{733DBA2B-B8EE-5790-436E-4E902C7B376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1971" y="8312150"/>
            <a:ext cx="454155" cy="454155"/>
          </a:xfrm>
          <a:prstGeom prst="rect">
            <a:avLst/>
          </a:prstGeom>
        </p:spPr>
      </p:pic>
      <p:pic>
        <p:nvPicPr>
          <p:cNvPr id="25" name="Picture 24" descr="Icon&#10;&#10;Description automatically generated">
            <a:extLst>
              <a:ext uri="{FF2B5EF4-FFF2-40B4-BE49-F238E27FC236}">
                <a16:creationId xmlns:a16="http://schemas.microsoft.com/office/drawing/2014/main" id="{64E12538-D9E2-E167-9EDB-555FE91BC40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9475" y="8312149"/>
            <a:ext cx="455465" cy="454155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4CFD07AC-BBAE-8704-EBB1-01C2EB08897C}"/>
              </a:ext>
            </a:extLst>
          </p:cNvPr>
          <p:cNvSpPr txBox="1"/>
          <p:nvPr/>
        </p:nvSpPr>
        <p:spPr>
          <a:xfrm>
            <a:off x="174156" y="4663718"/>
            <a:ext cx="469239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Verdana" panose="020B0604030504040204" pitchFamily="34" charset="0"/>
                <a:ea typeface="Verdana" panose="020B0604030504040204" pitchFamily="34" charset="0"/>
              </a:rPr>
              <a:t>FEATURES</a:t>
            </a:r>
          </a:p>
          <a:p>
            <a:pPr marL="171450" indent="-171450" algn="l">
              <a:buFontTx/>
              <a:buChar char="-"/>
            </a:pP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High capacity for handling dry wood chip</a:t>
            </a:r>
          </a:p>
          <a:p>
            <a:pPr marL="171450" indent="-171450" algn="l">
              <a:buFontTx/>
              <a:buChar char="-"/>
            </a:pP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3.00m3 &amp; 3.50m3 options </a:t>
            </a:r>
          </a:p>
          <a:p>
            <a:pPr marL="171450" indent="-171450" algn="l">
              <a:buFontTx/>
              <a:buChar char="-"/>
            </a:pP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6mm shell</a:t>
            </a:r>
          </a:p>
          <a:p>
            <a:pPr marL="171450" indent="-171450" algn="l">
              <a:buFontTx/>
              <a:buChar char="-"/>
            </a:pP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Full height brackets</a:t>
            </a:r>
          </a:p>
          <a:p>
            <a:pPr marL="171450" indent="-171450" algn="l">
              <a:buFontTx/>
              <a:buChar char="-"/>
            </a:pP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Brackets welded to fully wrapped support straps</a:t>
            </a:r>
          </a:p>
          <a:p>
            <a:pPr marL="171450" indent="-171450" algn="l">
              <a:buFontTx/>
              <a:buChar char="-"/>
            </a:pP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HB500 boron heat treated cutting edge</a:t>
            </a:r>
          </a:p>
          <a:p>
            <a:pPr marL="171450" indent="-171450">
              <a:buFontTx/>
              <a:buChar char="-"/>
            </a:pP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HB500 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boron heat treated heel 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pads</a:t>
            </a:r>
          </a:p>
          <a:p>
            <a:pPr marL="171450" indent="-171450" algn="l">
              <a:buFontTx/>
              <a:buChar char="-"/>
            </a:pPr>
            <a:r>
              <a:rPr lang="en-GB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HB500 boron heat treated bolt on reversible toe plate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75E1BB3-D58C-8F09-613B-C6748EDE3C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609" y="3300213"/>
            <a:ext cx="2114026" cy="824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A grey and black bucket&#10;&#10;Description automatically generated with medium confidence">
            <a:extLst>
              <a:ext uri="{FF2B5EF4-FFF2-40B4-BE49-F238E27FC236}">
                <a16:creationId xmlns:a16="http://schemas.microsoft.com/office/drawing/2014/main" id="{7F0327F7-04CB-752C-E483-121D6B74EC58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93" t="23416" r="21904" b="20574"/>
          <a:stretch/>
        </p:blipFill>
        <p:spPr>
          <a:xfrm>
            <a:off x="1261305" y="6772398"/>
            <a:ext cx="1524706" cy="958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988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76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Cross</dc:creator>
  <cp:lastModifiedBy>Dan Turberfield-Cross</cp:lastModifiedBy>
  <cp:revision>8</cp:revision>
  <dcterms:created xsi:type="dcterms:W3CDTF">2022-12-09T13:04:35Z</dcterms:created>
  <dcterms:modified xsi:type="dcterms:W3CDTF">2023-09-06T10:32:27Z</dcterms:modified>
</cp:coreProperties>
</file>