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3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179166D0-D1E5-46D0-B0FA-3120283C5759}"/>
    <pc:docChg chg="undo custSel addSld delSld">
      <pc:chgData name="Dan Cross" userId="df8a1b94-6a3b-4fd2-a246-f486a55d7179" providerId="ADAL" clId="{179166D0-D1E5-46D0-B0FA-3120283C5759}" dt="2023-09-04T19:54:50.006" v="1" actId="47"/>
      <pc:docMkLst>
        <pc:docMk/>
      </pc:docMkLst>
      <pc:sldChg chg="add del">
        <pc:chgData name="Dan Cross" userId="df8a1b94-6a3b-4fd2-a246-f486a55d7179" providerId="ADAL" clId="{179166D0-D1E5-46D0-B0FA-3120283C5759}" dt="2023-09-04T19:54:50.006" v="1" actId="47"/>
        <pc:sldMkLst>
          <pc:docMk/>
          <pc:sldMk cId="292093199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3" t="17521" r="11667" b="7008"/>
          <a:stretch/>
        </p:blipFill>
        <p:spPr>
          <a:xfrm>
            <a:off x="2298700" y="1797271"/>
            <a:ext cx="4470400" cy="3343242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17364"/>
            <a:ext cx="358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SWEEPER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COLLECTOR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88176" y="4776992"/>
            <a:ext cx="5653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2000mm / 2200mm Sweeping width Models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Operates from a single hydraulic service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Floating fork pockets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 x Heavy duty speed rated offroad wheels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Direct drive motor </a:t>
            </a:r>
            <a:r>
              <a:rPr lang="en-GB" sz="1200" b="0" i="0" dirty="0" err="1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inc</a:t>
            </a: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pressure relief valve 40-100 lpm @ 250 bar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Gravity fed water system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Simple, quick adjustment of brush height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508mm Diameter poly brush segments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Optional side brush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Optional Carriage / Coupler mounting</a:t>
            </a:r>
          </a:p>
        </p:txBody>
      </p:sp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picture containing wheel, tire, auto part, vehicle&#10;&#10;Description automatically generated">
            <a:extLst>
              <a:ext uri="{FF2B5EF4-FFF2-40B4-BE49-F238E27FC236}">
                <a16:creationId xmlns:a16="http://schemas.microsoft.com/office/drawing/2014/main" id="{88F5D2DB-8AF0-0894-A7CE-9E472E890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9710"/>
            <a:ext cx="3642360" cy="2731770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17364"/>
            <a:ext cx="358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SWEEPER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COLLECTOR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0965D926-E748-1477-25C5-B4119D240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08936"/>
              </p:ext>
            </p:extLst>
          </p:nvPr>
        </p:nvGraphicFramePr>
        <p:xfrm>
          <a:off x="214010" y="3694430"/>
          <a:ext cx="6429978" cy="129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663">
                  <a:extLst>
                    <a:ext uri="{9D8B030D-6E8A-4147-A177-3AD203B41FA5}">
                      <a16:colId xmlns:a16="http://schemas.microsoft.com/office/drawing/2014/main" val="898602556"/>
                    </a:ext>
                  </a:extLst>
                </a:gridCol>
                <a:gridCol w="1071663">
                  <a:extLst>
                    <a:ext uri="{9D8B030D-6E8A-4147-A177-3AD203B41FA5}">
                      <a16:colId xmlns:a16="http://schemas.microsoft.com/office/drawing/2014/main" val="2428132779"/>
                    </a:ext>
                  </a:extLst>
                </a:gridCol>
                <a:gridCol w="1071663">
                  <a:extLst>
                    <a:ext uri="{9D8B030D-6E8A-4147-A177-3AD203B41FA5}">
                      <a16:colId xmlns:a16="http://schemas.microsoft.com/office/drawing/2014/main" val="2008958014"/>
                    </a:ext>
                  </a:extLst>
                </a:gridCol>
                <a:gridCol w="1071663">
                  <a:extLst>
                    <a:ext uri="{9D8B030D-6E8A-4147-A177-3AD203B41FA5}">
                      <a16:colId xmlns:a16="http://schemas.microsoft.com/office/drawing/2014/main" val="164543136"/>
                    </a:ext>
                  </a:extLst>
                </a:gridCol>
                <a:gridCol w="1071663">
                  <a:extLst>
                    <a:ext uri="{9D8B030D-6E8A-4147-A177-3AD203B41FA5}">
                      <a16:colId xmlns:a16="http://schemas.microsoft.com/office/drawing/2014/main" val="3692495132"/>
                    </a:ext>
                  </a:extLst>
                </a:gridCol>
                <a:gridCol w="1071663">
                  <a:extLst>
                    <a:ext uri="{9D8B030D-6E8A-4147-A177-3AD203B41FA5}">
                      <a16:colId xmlns:a16="http://schemas.microsoft.com/office/drawing/2014/main" val="3620344207"/>
                    </a:ext>
                  </a:extLst>
                </a:gridCol>
              </a:tblGrid>
              <a:tr h="4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Sweeping 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Overall 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Pick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Wheels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Bristle </a:t>
                      </a:r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⌀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446241"/>
                  </a:ext>
                </a:extLst>
              </a:tr>
              <a:tr h="4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SC2000FM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2350mm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Fork Mounted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508mm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295264"/>
                  </a:ext>
                </a:extLst>
              </a:tr>
              <a:tr h="43010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SC2200FM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2200mm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2567mm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Fork Mounted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508mm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0845635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579F66B3-B87F-663D-A9E9-FD4F2D8328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7002" y="1931380"/>
            <a:ext cx="3951155" cy="18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3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9</cp:revision>
  <dcterms:created xsi:type="dcterms:W3CDTF">2022-12-09T13:04:35Z</dcterms:created>
  <dcterms:modified xsi:type="dcterms:W3CDTF">2023-09-04T19:54:51Z</dcterms:modified>
</cp:coreProperties>
</file>