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4F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7751D5-BD4D-4827-A6AA-7D7DF613550D}" v="3" dt="2023-11-28T13:25:08.9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239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Turberfield-Cross" userId="df8a1b94-6a3b-4fd2-a246-f486a55d7179" providerId="ADAL" clId="{587751D5-BD4D-4827-A6AA-7D7DF613550D}"/>
    <pc:docChg chg="undo custSel modSld">
      <pc:chgData name="Dan Turberfield-Cross" userId="df8a1b94-6a3b-4fd2-a246-f486a55d7179" providerId="ADAL" clId="{587751D5-BD4D-4827-A6AA-7D7DF613550D}" dt="2023-11-28T13:25:41.507" v="9" actId="1076"/>
      <pc:docMkLst>
        <pc:docMk/>
      </pc:docMkLst>
      <pc:sldChg chg="modSp mod">
        <pc:chgData name="Dan Turberfield-Cross" userId="df8a1b94-6a3b-4fd2-a246-f486a55d7179" providerId="ADAL" clId="{587751D5-BD4D-4827-A6AA-7D7DF613550D}" dt="2023-11-28T13:25:41.507" v="9" actId="1076"/>
        <pc:sldMkLst>
          <pc:docMk/>
          <pc:sldMk cId="2815988284" sldId="256"/>
        </pc:sldMkLst>
        <pc:picChg chg="mod ord modCrop">
          <ac:chgData name="Dan Turberfield-Cross" userId="df8a1b94-6a3b-4fd2-a246-f486a55d7179" providerId="ADAL" clId="{587751D5-BD4D-4827-A6AA-7D7DF613550D}" dt="2023-11-28T13:25:41.507" v="9" actId="1076"/>
          <ac:picMkLst>
            <pc:docMk/>
            <pc:sldMk cId="2815988284" sldId="256"/>
            <ac:picMk id="3" creationId="{855F5A71-DA31-EBF3-7034-F1CB39EFA596}"/>
          </ac:picMkLst>
        </pc:picChg>
        <pc:picChg chg="mod">
          <ac:chgData name="Dan Turberfield-Cross" userId="df8a1b94-6a3b-4fd2-a246-f486a55d7179" providerId="ADAL" clId="{587751D5-BD4D-4827-A6AA-7D7DF613550D}" dt="2023-11-28T13:25:37.879" v="8" actId="1076"/>
          <ac:picMkLst>
            <pc:docMk/>
            <pc:sldMk cId="2815988284" sldId="256"/>
            <ac:picMk id="33" creationId="{CE112E8D-1378-0516-FF78-2DACB59D5803}"/>
          </ac:picMkLst>
        </pc:picChg>
        <pc:picChg chg="mod">
          <ac:chgData name="Dan Turberfield-Cross" userId="df8a1b94-6a3b-4fd2-a246-f486a55d7179" providerId="ADAL" clId="{587751D5-BD4D-4827-A6AA-7D7DF613550D}" dt="2023-11-22T08:29:08.502" v="0" actId="14826"/>
          <ac:picMkLst>
            <pc:docMk/>
            <pc:sldMk cId="2815988284" sldId="256"/>
            <ac:picMk id="1026" creationId="{075E1BB3-D58C-8F09-613B-C6748EDE3C9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58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88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51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23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97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0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99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58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64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62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09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2114C-3086-4E78-9C67-358BF62D5E1C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72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>
            <a:extLst>
              <a:ext uri="{FF2B5EF4-FFF2-40B4-BE49-F238E27FC236}">
                <a16:creationId xmlns:a16="http://schemas.microsoft.com/office/drawing/2014/main" id="{CE112E8D-1378-0516-FF78-2DACB59D58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90" r="19190"/>
          <a:stretch/>
        </p:blipFill>
        <p:spPr>
          <a:xfrm>
            <a:off x="3209190" y="1296533"/>
            <a:ext cx="3583724" cy="4363064"/>
          </a:xfrm>
          <a:prstGeom prst="rect">
            <a:avLst/>
          </a:prstGeom>
        </p:spPr>
      </p:pic>
      <p:sp>
        <p:nvSpPr>
          <p:cNvPr id="5" name="Right Triangle 4">
            <a:extLst>
              <a:ext uri="{FF2B5EF4-FFF2-40B4-BE49-F238E27FC236}">
                <a16:creationId xmlns:a16="http://schemas.microsoft.com/office/drawing/2014/main" id="{BF30E6EE-1617-6B62-5548-FFF5267B1834}"/>
              </a:ext>
            </a:extLst>
          </p:cNvPr>
          <p:cNvSpPr/>
          <p:nvPr/>
        </p:nvSpPr>
        <p:spPr>
          <a:xfrm flipV="1">
            <a:off x="0" y="0"/>
            <a:ext cx="6858000" cy="29718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216A99AB-5C77-4868-D75D-C1D2239623A0}"/>
              </a:ext>
            </a:extLst>
          </p:cNvPr>
          <p:cNvSpPr/>
          <p:nvPr/>
        </p:nvSpPr>
        <p:spPr>
          <a:xfrm flipH="1" flipV="1">
            <a:off x="0" y="0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F867EE-E7A3-DCAF-D010-E4C1AA5DE4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36957" y="232874"/>
            <a:ext cx="1981200" cy="677778"/>
          </a:xfrm>
          <a:prstGeom prst="rect">
            <a:avLst/>
          </a:prstGeom>
        </p:spPr>
      </p:pic>
      <p:sp>
        <p:nvSpPr>
          <p:cNvPr id="10" name="Right Triangle 9">
            <a:extLst>
              <a:ext uri="{FF2B5EF4-FFF2-40B4-BE49-F238E27FC236}">
                <a16:creationId xmlns:a16="http://schemas.microsoft.com/office/drawing/2014/main" id="{6E21B37E-F28E-0CE6-DD8B-864995989205}"/>
              </a:ext>
            </a:extLst>
          </p:cNvPr>
          <p:cNvSpPr/>
          <p:nvPr/>
        </p:nvSpPr>
        <p:spPr>
          <a:xfrm flipH="1">
            <a:off x="0" y="5816601"/>
            <a:ext cx="6858000" cy="33274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45B6D2F-51AD-F5FE-593E-6757E4222498}"/>
              </a:ext>
            </a:extLst>
          </p:cNvPr>
          <p:cNvSpPr/>
          <p:nvPr/>
        </p:nvSpPr>
        <p:spPr>
          <a:xfrm>
            <a:off x="0" y="7480301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E41BD7-27CE-4E79-2B8F-EBD712FC64E0}"/>
              </a:ext>
            </a:extLst>
          </p:cNvPr>
          <p:cNvSpPr txBox="1"/>
          <p:nvPr/>
        </p:nvSpPr>
        <p:spPr>
          <a:xfrm>
            <a:off x="157613" y="574276"/>
            <a:ext cx="35837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KATANA</a:t>
            </a:r>
          </a:p>
          <a:p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BALE </a:t>
            </a:r>
          </a:p>
          <a:p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SLICE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3FC175-4065-42CF-1561-B4683077724F}"/>
              </a:ext>
            </a:extLst>
          </p:cNvPr>
          <p:cNvSpPr txBox="1"/>
          <p:nvPr/>
        </p:nvSpPr>
        <p:spPr>
          <a:xfrm>
            <a:off x="4343400" y="7124700"/>
            <a:ext cx="2514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WHITES MATERIAL HANDLING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17 - 19 EMERY ROAD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BRISTOL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BS4 5PF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0117 </a:t>
            </a:r>
            <a:r>
              <a:rPr lang="en-GB" sz="11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972 0006</a:t>
            </a:r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WWW.WHITESMH.CO.UK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SALES@WHITESMH.CO.UK</a:t>
            </a:r>
          </a:p>
          <a:p>
            <a:pPr algn="r"/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endParaRPr lang="en-GB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A2CCAE83-F26D-F446-59C0-8365540431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76" y="8312151"/>
            <a:ext cx="452942" cy="454155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44EAB25A-DEC2-3BE1-6394-2536A89635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7" y="8312151"/>
            <a:ext cx="454155" cy="454155"/>
          </a:xfrm>
          <a:prstGeom prst="rect">
            <a:avLst/>
          </a:prstGeom>
        </p:spPr>
      </p:pic>
      <p:pic>
        <p:nvPicPr>
          <p:cNvPr id="23" name="Picture 22" descr="Logo, icon, company name&#10;&#10;Description automatically generated">
            <a:extLst>
              <a:ext uri="{FF2B5EF4-FFF2-40B4-BE49-F238E27FC236}">
                <a16:creationId xmlns:a16="http://schemas.microsoft.com/office/drawing/2014/main" id="{733DBA2B-B8EE-5790-436E-4E902C7B37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971" y="8312150"/>
            <a:ext cx="454155" cy="454155"/>
          </a:xfrm>
          <a:prstGeom prst="rect">
            <a:avLst/>
          </a:prstGeom>
        </p:spPr>
      </p:pic>
      <p:pic>
        <p:nvPicPr>
          <p:cNvPr id="25" name="Picture 24" descr="Icon&#10;&#10;Description automatically generated">
            <a:extLst>
              <a:ext uri="{FF2B5EF4-FFF2-40B4-BE49-F238E27FC236}">
                <a16:creationId xmlns:a16="http://schemas.microsoft.com/office/drawing/2014/main" id="{64E12538-D9E2-E167-9EDB-555FE91BC40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475" y="8312149"/>
            <a:ext cx="455465" cy="454155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4CFD07AC-BBAE-8704-EBB1-01C2EB08897C}"/>
              </a:ext>
            </a:extLst>
          </p:cNvPr>
          <p:cNvSpPr txBox="1"/>
          <p:nvPr/>
        </p:nvSpPr>
        <p:spPr>
          <a:xfrm>
            <a:off x="174156" y="4663718"/>
            <a:ext cx="469239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  <a:t>FEATURES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Cut bale and remove wrap from the cab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Unique bale retention claws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Retention claw contour to bale shape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Sequence valve operation</a:t>
            </a:r>
            <a:r>
              <a:rPr lang="en-GB" sz="1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; only 1 service req.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Hardox teeth 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High powered rams ensure easy, clean cut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Vertical wraps provide more powerful action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Underside HB500 wear pads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High grade pins 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Bolt on brackets 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490kg; suitable for Tractor Loaders &amp; Telehandlers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endParaRPr lang="en-GB" sz="1200" b="0" i="0" dirty="0">
              <a:solidFill>
                <a:srgbClr val="343434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75E1BB3-D58C-8F09-613B-C6748EDE3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20267" y="3128889"/>
            <a:ext cx="1563767" cy="480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C2EDE7F-A31D-0DA5-3FD4-3F6D9CEA60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13" y="3860214"/>
            <a:ext cx="1990725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55F5A71-DA31-EBF3-7034-F1CB39EFA596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75" r="8100" b="4075"/>
          <a:stretch/>
        </p:blipFill>
        <p:spPr>
          <a:xfrm>
            <a:off x="1888574" y="2444346"/>
            <a:ext cx="1990725" cy="1492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988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93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Cross</dc:creator>
  <cp:lastModifiedBy>Dan Turberfield-Cross</cp:lastModifiedBy>
  <cp:revision>9</cp:revision>
  <dcterms:created xsi:type="dcterms:W3CDTF">2022-12-09T13:04:35Z</dcterms:created>
  <dcterms:modified xsi:type="dcterms:W3CDTF">2023-11-28T13:25:47Z</dcterms:modified>
</cp:coreProperties>
</file>