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81CAF4-F4D9-41DF-8C81-F7234326BF39}" v="1" dt="2023-04-24T09:07:38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30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Cross" userId="df8a1b94-6a3b-4fd2-a246-f486a55d7179" providerId="ADAL" clId="{D281CAF4-F4D9-41DF-8C81-F7234326BF39}"/>
    <pc:docChg chg="modSld">
      <pc:chgData name="Dan Cross" userId="df8a1b94-6a3b-4fd2-a246-f486a55d7179" providerId="ADAL" clId="{D281CAF4-F4D9-41DF-8C81-F7234326BF39}" dt="2023-04-24T09:07:44.003" v="2" actId="1076"/>
      <pc:docMkLst>
        <pc:docMk/>
      </pc:docMkLst>
      <pc:sldChg chg="modSp mod">
        <pc:chgData name="Dan Cross" userId="df8a1b94-6a3b-4fd2-a246-f486a55d7179" providerId="ADAL" clId="{D281CAF4-F4D9-41DF-8C81-F7234326BF39}" dt="2023-04-24T09:07:44.003" v="2" actId="1076"/>
        <pc:sldMkLst>
          <pc:docMk/>
          <pc:sldMk cId="2815988284" sldId="256"/>
        </pc:sldMkLst>
        <pc:picChg chg="mod">
          <ac:chgData name="Dan Cross" userId="df8a1b94-6a3b-4fd2-a246-f486a55d7179" providerId="ADAL" clId="{D281CAF4-F4D9-41DF-8C81-F7234326BF39}" dt="2023-04-24T09:07:44.003" v="2" actId="1076"/>
          <ac:picMkLst>
            <pc:docMk/>
            <pc:sldMk cId="2815988284" sldId="256"/>
            <ac:picMk id="2" creationId="{D02E19BA-55F6-35A9-3563-ABBCAD20D1C1}"/>
          </ac:picMkLst>
        </pc:picChg>
      </pc:sldChg>
    </pc:docChg>
  </pc:docChgLst>
  <pc:docChgLst>
    <pc:chgData name="Dan Cross" userId="df8a1b94-6a3b-4fd2-a246-f486a55d7179" providerId="ADAL" clId="{9527DDE5-075D-4660-90D8-4F0342511852}"/>
    <pc:docChg chg="undo custSel modSld">
      <pc:chgData name="Dan Cross" userId="df8a1b94-6a3b-4fd2-a246-f486a55d7179" providerId="ADAL" clId="{9527DDE5-075D-4660-90D8-4F0342511852}" dt="2023-01-30T12:15:40.414" v="80" actId="1076"/>
      <pc:docMkLst>
        <pc:docMk/>
      </pc:docMkLst>
      <pc:sldChg chg="modSp mod">
        <pc:chgData name="Dan Cross" userId="df8a1b94-6a3b-4fd2-a246-f486a55d7179" providerId="ADAL" clId="{9527DDE5-075D-4660-90D8-4F0342511852}" dt="2023-01-30T12:15:40.414" v="80" actId="1076"/>
        <pc:sldMkLst>
          <pc:docMk/>
          <pc:sldMk cId="2815988284" sldId="256"/>
        </pc:sldMkLst>
        <pc:spChg chg="mod">
          <ac:chgData name="Dan Cross" userId="df8a1b94-6a3b-4fd2-a246-f486a55d7179" providerId="ADAL" clId="{9527DDE5-075D-4660-90D8-4F0342511852}" dt="2023-01-20T10:30:18.695" v="46" actId="20577"/>
          <ac:spMkLst>
            <pc:docMk/>
            <pc:sldMk cId="2815988284" sldId="256"/>
            <ac:spMk id="12" creationId="{E7E41BD7-27CE-4E79-2B8F-EBD712FC64E0}"/>
          </ac:spMkLst>
        </pc:spChg>
        <pc:spChg chg="mod">
          <ac:chgData name="Dan Cross" userId="df8a1b94-6a3b-4fd2-a246-f486a55d7179" providerId="ADAL" clId="{9527DDE5-075D-4660-90D8-4F0342511852}" dt="2023-01-20T10:32:03.458" v="77" actId="14100"/>
          <ac:spMkLst>
            <pc:docMk/>
            <pc:sldMk cId="2815988284" sldId="256"/>
            <ac:spMk id="34" creationId="{4CFD07AC-BBAE-8704-EBB1-01C2EB08897C}"/>
          </ac:spMkLst>
        </pc:spChg>
        <pc:picChg chg="mod">
          <ac:chgData name="Dan Cross" userId="df8a1b94-6a3b-4fd2-a246-f486a55d7179" providerId="ADAL" clId="{9527DDE5-075D-4660-90D8-4F0342511852}" dt="2023-01-30T12:15:40.414" v="80" actId="1076"/>
          <ac:picMkLst>
            <pc:docMk/>
            <pc:sldMk cId="2815988284" sldId="256"/>
            <ac:picMk id="3" creationId="{D02E19BA-55F6-35A9-3563-ABBCAD20D1C1}"/>
          </ac:picMkLst>
        </pc:picChg>
        <pc:picChg chg="mod modCrop">
          <ac:chgData name="Dan Cross" userId="df8a1b94-6a3b-4fd2-a246-f486a55d7179" providerId="ADAL" clId="{9527DDE5-075D-4660-90D8-4F0342511852}" dt="2023-01-20T10:30:03.077" v="8" actId="1076"/>
          <ac:picMkLst>
            <pc:docMk/>
            <pc:sldMk cId="2815988284" sldId="256"/>
            <ac:picMk id="33" creationId="{CE112E8D-1378-0516-FF78-2DACB59D5803}"/>
          </ac:picMkLst>
        </pc:picChg>
      </pc:sldChg>
    </pc:docChg>
  </pc:docChgLst>
  <pc:docChgLst>
    <pc:chgData name="Dan Cross" userId="df8a1b94-6a3b-4fd2-a246-f486a55d7179" providerId="ADAL" clId="{7D25C631-385C-499E-9259-3F1579D5D95C}"/>
    <pc:docChg chg="undo redo custSel modSld">
      <pc:chgData name="Dan Cross" userId="df8a1b94-6a3b-4fd2-a246-f486a55d7179" providerId="ADAL" clId="{7D25C631-385C-499E-9259-3F1579D5D95C}" dt="2023-01-20T10:28:50.816" v="1014" actId="1076"/>
      <pc:docMkLst>
        <pc:docMk/>
      </pc:docMkLst>
      <pc:sldChg chg="addSp modSp mod">
        <pc:chgData name="Dan Cross" userId="df8a1b94-6a3b-4fd2-a246-f486a55d7179" providerId="ADAL" clId="{7D25C631-385C-499E-9259-3F1579D5D95C}" dt="2023-01-20T10:28:50.816" v="1014" actId="1076"/>
        <pc:sldMkLst>
          <pc:docMk/>
          <pc:sldMk cId="2815988284" sldId="256"/>
        </pc:sldMkLst>
        <pc:spChg chg="mod">
          <ac:chgData name="Dan Cross" userId="df8a1b94-6a3b-4fd2-a246-f486a55d7179" providerId="ADAL" clId="{7D25C631-385C-499E-9259-3F1579D5D95C}" dt="2022-12-14T09:14:08.870" v="868" actId="207"/>
          <ac:spMkLst>
            <pc:docMk/>
            <pc:sldMk cId="2815988284" sldId="256"/>
            <ac:spMk id="4" creationId="{216A99AB-5C77-4868-D75D-C1D2239623A0}"/>
          </ac:spMkLst>
        </pc:spChg>
        <pc:spChg chg="mod">
          <ac:chgData name="Dan Cross" userId="df8a1b94-6a3b-4fd2-a246-f486a55d7179" providerId="ADAL" clId="{7D25C631-385C-499E-9259-3F1579D5D95C}" dt="2022-12-14T19:04:33.854" v="875" actId="1076"/>
          <ac:spMkLst>
            <pc:docMk/>
            <pc:sldMk cId="2815988284" sldId="256"/>
            <ac:spMk id="5" creationId="{BF30E6EE-1617-6B62-5548-FFF5267B1834}"/>
          </ac:spMkLst>
        </pc:spChg>
        <pc:spChg chg="mod">
          <ac:chgData name="Dan Cross" userId="df8a1b94-6a3b-4fd2-a246-f486a55d7179" providerId="ADAL" clId="{7D25C631-385C-499E-9259-3F1579D5D95C}" dt="2022-12-14T09:14:11.218" v="869" actId="207"/>
          <ac:spMkLst>
            <pc:docMk/>
            <pc:sldMk cId="2815988284" sldId="256"/>
            <ac:spMk id="11" creationId="{545B6D2F-51AD-F5FE-593E-6757E4222498}"/>
          </ac:spMkLst>
        </pc:spChg>
        <pc:spChg chg="mod">
          <ac:chgData name="Dan Cross" userId="df8a1b94-6a3b-4fd2-a246-f486a55d7179" providerId="ADAL" clId="{7D25C631-385C-499E-9259-3F1579D5D95C}" dt="2023-01-20T10:28:10.366" v="1006" actId="20577"/>
          <ac:spMkLst>
            <pc:docMk/>
            <pc:sldMk cId="2815988284" sldId="256"/>
            <ac:spMk id="12" creationId="{E7E41BD7-27CE-4E79-2B8F-EBD712FC64E0}"/>
          </ac:spMkLst>
        </pc:spChg>
        <pc:spChg chg="mod">
          <ac:chgData name="Dan Cross" userId="df8a1b94-6a3b-4fd2-a246-f486a55d7179" providerId="ADAL" clId="{7D25C631-385C-499E-9259-3F1579D5D95C}" dt="2022-12-14T10:04:56.359" v="871" actId="20577"/>
          <ac:spMkLst>
            <pc:docMk/>
            <pc:sldMk cId="2815988284" sldId="256"/>
            <ac:spMk id="13" creationId="{2F3FC175-4065-42CF-1561-B4683077724F}"/>
          </ac:spMkLst>
        </pc:spChg>
        <pc:spChg chg="mod">
          <ac:chgData name="Dan Cross" userId="df8a1b94-6a3b-4fd2-a246-f486a55d7179" providerId="ADAL" clId="{7D25C631-385C-499E-9259-3F1579D5D95C}" dt="2022-12-14T19:13:50.508" v="992" actId="1076"/>
          <ac:spMkLst>
            <pc:docMk/>
            <pc:sldMk cId="2815988284" sldId="256"/>
            <ac:spMk id="34" creationId="{4CFD07AC-BBAE-8704-EBB1-01C2EB08897C}"/>
          </ac:spMkLst>
        </pc:spChg>
        <pc:picChg chg="add mod">
          <ac:chgData name="Dan Cross" userId="df8a1b94-6a3b-4fd2-a246-f486a55d7179" providerId="ADAL" clId="{7D25C631-385C-499E-9259-3F1579D5D95C}" dt="2023-01-20T10:28:50.816" v="1014" actId="1076"/>
          <ac:picMkLst>
            <pc:docMk/>
            <pc:sldMk cId="2815988284" sldId="256"/>
            <ac:picMk id="3" creationId="{D02E19BA-55F6-35A9-3563-ABBCAD20D1C1}"/>
          </ac:picMkLst>
        </pc:picChg>
        <pc:picChg chg="mod ord modCrop">
          <ac:chgData name="Dan Cross" userId="df8a1b94-6a3b-4fd2-a246-f486a55d7179" providerId="ADAL" clId="{7D25C631-385C-499E-9259-3F1579D5D95C}" dt="2023-01-20T10:28:43.801" v="1013" actId="1076"/>
          <ac:picMkLst>
            <pc:docMk/>
            <pc:sldMk cId="2815988284" sldId="256"/>
            <ac:picMk id="33" creationId="{CE112E8D-1378-0516-FF78-2DACB59D5803}"/>
          </ac:picMkLst>
        </pc:picChg>
      </pc:sldChg>
    </pc:docChg>
  </pc:docChgLst>
  <pc:docChgLst>
    <pc:chgData name="Dan Cross" userId="df8a1b94-6a3b-4fd2-a246-f486a55d7179" providerId="ADAL" clId="{98B76E20-429F-42EC-AAA8-87DAAADD4139}"/>
    <pc:docChg chg="custSel modSld">
      <pc:chgData name="Dan Cross" userId="df8a1b94-6a3b-4fd2-a246-f486a55d7179" providerId="ADAL" clId="{98B76E20-429F-42EC-AAA8-87DAAADD4139}" dt="2023-03-30T14:09:35.817" v="2" actId="1076"/>
      <pc:docMkLst>
        <pc:docMk/>
      </pc:docMkLst>
      <pc:sldChg chg="addSp delSp modSp mod">
        <pc:chgData name="Dan Cross" userId="df8a1b94-6a3b-4fd2-a246-f486a55d7179" providerId="ADAL" clId="{98B76E20-429F-42EC-AAA8-87DAAADD4139}" dt="2023-03-30T14:09:35.817" v="2" actId="1076"/>
        <pc:sldMkLst>
          <pc:docMk/>
          <pc:sldMk cId="2815988284" sldId="256"/>
        </pc:sldMkLst>
        <pc:picChg chg="add mod">
          <ac:chgData name="Dan Cross" userId="df8a1b94-6a3b-4fd2-a246-f486a55d7179" providerId="ADAL" clId="{98B76E20-429F-42EC-AAA8-87DAAADD4139}" dt="2023-03-30T14:09:35.817" v="2" actId="1076"/>
          <ac:picMkLst>
            <pc:docMk/>
            <pc:sldMk cId="2815988284" sldId="256"/>
            <ac:picMk id="2" creationId="{D02E19BA-55F6-35A9-3563-ABBCAD20D1C1}"/>
          </ac:picMkLst>
        </pc:picChg>
        <pc:picChg chg="del">
          <ac:chgData name="Dan Cross" userId="df8a1b94-6a3b-4fd2-a246-f486a55d7179" providerId="ADAL" clId="{98B76E20-429F-42EC-AAA8-87DAAADD4139}" dt="2023-03-30T14:09:33.087" v="0" actId="478"/>
          <ac:picMkLst>
            <pc:docMk/>
            <pc:sldMk cId="2815988284" sldId="256"/>
            <ac:picMk id="3" creationId="{D02E19BA-55F6-35A9-3563-ABBCAD20D1C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CE112E8D-1378-0516-FF78-2DACB59D58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6" t="26492" r="24202" b="20524"/>
          <a:stretch/>
        </p:blipFill>
        <p:spPr>
          <a:xfrm>
            <a:off x="1949475" y="2036309"/>
            <a:ext cx="4539998" cy="2899622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239843" y="558165"/>
            <a:ext cx="3494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HDX</a:t>
            </a:r>
          </a:p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HEAVY DUTY</a:t>
            </a:r>
          </a:p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BUCKETS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239843" y="4901843"/>
            <a:ext cx="49120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algn="l" fontAlgn="base"/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Suitable for handling stone, rubble, planings &amp; waste </a:t>
            </a:r>
          </a:p>
          <a:p>
            <a:pPr algn="l" fontAlgn="base"/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- 8mm Body &amp; Side Plates</a:t>
            </a:r>
          </a:p>
          <a:p>
            <a:pPr algn="l" fontAlgn="base"/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HB500 Boron heat treated cutting edge &amp; Bolt on edge</a:t>
            </a:r>
          </a:p>
          <a:p>
            <a:pPr algn="l" fontAlgn="base"/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HB500 Boron rear wear pads to extend life of bucket shell</a:t>
            </a:r>
          </a:p>
          <a:p>
            <a:pPr algn="l" fontAlgn="base"/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HB500 Boron Side cutter</a:t>
            </a:r>
          </a:p>
          <a:p>
            <a:pPr algn="l" fontAlgn="base"/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Wear strips for added protection</a:t>
            </a:r>
          </a:p>
          <a:p>
            <a:pPr algn="l" fontAlgn="base"/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Side plate stiffeners</a:t>
            </a:r>
          </a:p>
          <a:p>
            <a:pPr algn="l" fontAlgn="base"/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Internal gussets and top fold reinforcement</a:t>
            </a:r>
          </a:p>
          <a:p>
            <a:pPr algn="l" fontAlgn="base"/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Flat bucket top gives great level visual indicator</a:t>
            </a:r>
          </a:p>
          <a:p>
            <a:pPr algn="l" fontAlgn="base"/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Optional bolt on reversible cutting edge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2E19BA-55F6-35A9-3563-ABBCAD20D1C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237" y="4180750"/>
            <a:ext cx="1656456" cy="65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111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Cross</cp:lastModifiedBy>
  <cp:revision>5</cp:revision>
  <dcterms:created xsi:type="dcterms:W3CDTF">2022-12-09T13:04:35Z</dcterms:created>
  <dcterms:modified xsi:type="dcterms:W3CDTF">2023-04-24T09:07:46Z</dcterms:modified>
</cp:coreProperties>
</file>