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  <a:srgbClr val="4444D0"/>
    <a:srgbClr val="485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Turberfield-Cross" userId="df8a1b94-6a3b-4fd2-a246-f486a55d7179" providerId="ADAL" clId="{6BA04A6F-8C9F-4E28-B24D-49387F06BEEA}"/>
    <pc:docChg chg="modSld">
      <pc:chgData name="Dan Turberfield-Cross" userId="df8a1b94-6a3b-4fd2-a246-f486a55d7179" providerId="ADAL" clId="{6BA04A6F-8C9F-4E28-B24D-49387F06BEEA}" dt="2024-01-15T13:52:28.240" v="84" actId="20577"/>
      <pc:docMkLst>
        <pc:docMk/>
      </pc:docMkLst>
      <pc:sldChg chg="modSp mod">
        <pc:chgData name="Dan Turberfield-Cross" userId="df8a1b94-6a3b-4fd2-a246-f486a55d7179" providerId="ADAL" clId="{6BA04A6F-8C9F-4E28-B24D-49387F06BEEA}" dt="2024-01-15T13:52:28.240" v="84" actId="20577"/>
        <pc:sldMkLst>
          <pc:docMk/>
          <pc:sldMk cId="2815988284" sldId="256"/>
        </pc:sldMkLst>
        <pc:graphicFrameChg chg="mod modGraphic">
          <ac:chgData name="Dan Turberfield-Cross" userId="df8a1b94-6a3b-4fd2-a246-f486a55d7179" providerId="ADAL" clId="{6BA04A6F-8C9F-4E28-B24D-49387F06BEEA}" dt="2024-01-15T13:52:28.240" v="84" actId="20577"/>
          <ac:graphicFrameMkLst>
            <pc:docMk/>
            <pc:sldMk cId="2815988284" sldId="256"/>
            <ac:graphicFrameMk id="9" creationId="{4B81477D-523D-61A1-0396-F69A7EBC4CD3}"/>
          </ac:graphicFrameMkLst>
        </pc:graphicFrameChg>
      </pc:sldChg>
    </pc:docChg>
  </pc:docChgLst>
  <pc:docChgLst>
    <pc:chgData name="Dan Turberfield-Cross" userId="df8a1b94-6a3b-4fd2-a246-f486a55d7179" providerId="ADAL" clId="{46AE9975-818C-4DB9-B55B-BE728F2280D2}"/>
    <pc:docChg chg="custSel modSld">
      <pc:chgData name="Dan Turberfield-Cross" userId="df8a1b94-6a3b-4fd2-a246-f486a55d7179" providerId="ADAL" clId="{46AE9975-818C-4DB9-B55B-BE728F2280D2}" dt="2024-03-08T11:20:14.991" v="46" actId="20577"/>
      <pc:docMkLst>
        <pc:docMk/>
      </pc:docMkLst>
      <pc:sldChg chg="modSp mod">
        <pc:chgData name="Dan Turberfield-Cross" userId="df8a1b94-6a3b-4fd2-a246-f486a55d7179" providerId="ADAL" clId="{46AE9975-818C-4DB9-B55B-BE728F2280D2}" dt="2024-03-08T11:20:14.991" v="46" actId="20577"/>
        <pc:sldMkLst>
          <pc:docMk/>
          <pc:sldMk cId="2815988284" sldId="256"/>
        </pc:sldMkLst>
        <pc:graphicFrameChg chg="modGraphic">
          <ac:chgData name="Dan Turberfield-Cross" userId="df8a1b94-6a3b-4fd2-a246-f486a55d7179" providerId="ADAL" clId="{46AE9975-818C-4DB9-B55B-BE728F2280D2}" dt="2024-03-08T11:20:14.991" v="46" actId="20577"/>
          <ac:graphicFrameMkLst>
            <pc:docMk/>
            <pc:sldMk cId="2815988284" sldId="256"/>
            <ac:graphicFrameMk id="9" creationId="{4B81477D-523D-61A1-0396-F69A7EBC4CD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black and silver mechanical arm&#10;&#10;Description automatically generated">
            <a:extLst>
              <a:ext uri="{FF2B5EF4-FFF2-40B4-BE49-F238E27FC236}">
                <a16:creationId xmlns:a16="http://schemas.microsoft.com/office/drawing/2014/main" id="{44EBDE9F-8994-7B03-47E9-F71A5062C2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" t="8497" r="9950" b="26091"/>
          <a:stretch/>
        </p:blipFill>
        <p:spPr>
          <a:xfrm>
            <a:off x="3691467" y="4096624"/>
            <a:ext cx="3036712" cy="1352966"/>
          </a:xfrm>
          <a:prstGeom prst="rect">
            <a:avLst/>
          </a:prstGeom>
        </p:spPr>
      </p:pic>
      <p:pic>
        <p:nvPicPr>
          <p:cNvPr id="14" name="Picture 13" descr="A black plastic tool with a black handle&#10;&#10;Description automatically generated with medium confidence">
            <a:extLst>
              <a:ext uri="{FF2B5EF4-FFF2-40B4-BE49-F238E27FC236}">
                <a16:creationId xmlns:a16="http://schemas.microsoft.com/office/drawing/2014/main" id="{8FBF8F77-3903-6C93-3237-7E96E25F00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9" t="29682" r="13898" b="11975"/>
          <a:stretch/>
        </p:blipFill>
        <p:spPr>
          <a:xfrm>
            <a:off x="2079297" y="1945307"/>
            <a:ext cx="4778703" cy="2163642"/>
          </a:xfrm>
          <a:prstGeom prst="rect">
            <a:avLst/>
          </a:prstGeom>
        </p:spPr>
      </p:pic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4B81477D-523D-61A1-0396-F69A7EBC4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8164"/>
              </p:ext>
            </p:extLst>
          </p:nvPr>
        </p:nvGraphicFramePr>
        <p:xfrm>
          <a:off x="219655" y="5408710"/>
          <a:ext cx="3915104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584">
                  <a:extLst>
                    <a:ext uri="{9D8B030D-6E8A-4147-A177-3AD203B41FA5}">
                      <a16:colId xmlns:a16="http://schemas.microsoft.com/office/drawing/2014/main" val="20499121"/>
                    </a:ext>
                  </a:extLst>
                </a:gridCol>
                <a:gridCol w="1851587">
                  <a:extLst>
                    <a:ext uri="{9D8B030D-6E8A-4147-A177-3AD203B41FA5}">
                      <a16:colId xmlns:a16="http://schemas.microsoft.com/office/drawing/2014/main" val="2915155995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16850284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Weight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RRP (£)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16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1-2 TONNE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£850.00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9453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2-4 TONNE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£995.00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4-6 TONNE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£1213.00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04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6-9 TONNE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£1530.00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5289147"/>
                  </a:ext>
                </a:extLst>
              </a:tr>
            </a:tbl>
          </a:graphicData>
        </a:graphic>
      </p:graphicFrame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68521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HYDRAULIC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THUMBS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217576" y="4010312"/>
            <a:ext cx="47982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 typeface="Verdana" panose="020B0604030504040204" pitchFamily="34" charset="0"/>
              <a:buChar char="-"/>
            </a:pPr>
            <a:r>
              <a:rPr lang="en-GB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Pressure relief valve</a:t>
            </a:r>
          </a:p>
          <a:p>
            <a:pPr marL="285750" indent="-285750">
              <a:buFont typeface="Verdana" panose="020B0604030504040204" pitchFamily="34" charset="0"/>
              <a:buChar char="-"/>
            </a:pPr>
            <a:r>
              <a:rPr lang="en-GB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Universal fitment </a:t>
            </a:r>
          </a:p>
          <a:p>
            <a:pPr marL="285750" indent="-285750">
              <a:buFont typeface="Verdana" panose="020B0604030504040204" pitchFamily="34" charset="0"/>
              <a:buChar char="-"/>
            </a:pPr>
            <a:r>
              <a:rPr lang="en-GB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Large rotational angle</a:t>
            </a:r>
          </a:p>
          <a:p>
            <a:pPr marL="285750" indent="-285750">
              <a:buFont typeface="Verdana" panose="020B0604030504040204" pitchFamily="34" charset="0"/>
              <a:buChar char="-"/>
            </a:pPr>
            <a:r>
              <a:rPr lang="en-GB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Folds back when not in use</a:t>
            </a:r>
          </a:p>
        </p:txBody>
      </p:sp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Turberfield-Cross</cp:lastModifiedBy>
  <cp:revision>5</cp:revision>
  <dcterms:created xsi:type="dcterms:W3CDTF">2022-12-09T13:04:35Z</dcterms:created>
  <dcterms:modified xsi:type="dcterms:W3CDTF">2024-03-08T11:20:17Z</dcterms:modified>
</cp:coreProperties>
</file>