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2D308-7591-4D2C-9CA7-049C23E1D04A}" v="6" dt="2023-05-18T11:26:4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1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3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114C-3086-4E78-9C67-358BF62D5E1C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0D7575-54B5-5771-9BAC-2FE9BA68F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r="4298" b="13493"/>
          <a:stretch/>
        </p:blipFill>
        <p:spPr>
          <a:xfrm>
            <a:off x="1" y="3834481"/>
            <a:ext cx="6857999" cy="48679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C13D73-3537-8AF9-4F70-591509791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b="9183"/>
          <a:stretch/>
        </p:blipFill>
        <p:spPr>
          <a:xfrm>
            <a:off x="0" y="232874"/>
            <a:ext cx="6858000" cy="4198879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29718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F4FD3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268453"/>
            <a:ext cx="6858000" cy="287554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57613" y="751371"/>
            <a:ext cx="3583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EXCAVATOR</a:t>
            </a:r>
          </a:p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PALLET</a:t>
            </a:r>
          </a:p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FORKS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343400" y="7334440"/>
            <a:ext cx="2514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FD07AC-BBAE-8704-EBB1-01C2EB08897C}"/>
              </a:ext>
            </a:extLst>
          </p:cNvPr>
          <p:cNvSpPr txBox="1"/>
          <p:nvPr/>
        </p:nvSpPr>
        <p:spPr>
          <a:xfrm>
            <a:off x="0" y="3786051"/>
            <a:ext cx="6858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Verdana" panose="020B0604030504040204" pitchFamily="34" charset="0"/>
                <a:ea typeface="Verdana" panose="020B0604030504040204" pitchFamily="34" charset="0"/>
              </a:rPr>
              <a:t>FEATURES</a:t>
            </a:r>
          </a:p>
          <a:p>
            <a:pPr marL="171450" indent="-171450" algn="ctr" fontAlgn="base">
              <a:buFontTx/>
              <a:buChar char="–"/>
            </a:pPr>
            <a:r>
              <a:rPr lang="en-US" sz="10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Floating &amp; Fixed Fork options </a:t>
            </a:r>
          </a:p>
          <a:p>
            <a:pPr marL="171450" indent="-171450" algn="ctr" fontAlgn="base">
              <a:buFontTx/>
              <a:buChar char="–"/>
            </a:pPr>
            <a:r>
              <a:rPr lang="en-US" sz="10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Floating Forks include tie backs for safe transportation</a:t>
            </a:r>
          </a:p>
          <a:p>
            <a:pPr marL="171450" indent="-171450" algn="ctr" fontAlgn="base">
              <a:buFontTx/>
              <a:buChar char="–"/>
            </a:pPr>
            <a:r>
              <a:rPr lang="en-US" sz="10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Floating Bar on Floating Fork - ideal for uneven terrain</a:t>
            </a:r>
          </a:p>
          <a:p>
            <a:pPr marL="171450" indent="-171450" algn="ctr" fontAlgn="base">
              <a:buFontTx/>
              <a:buChar char="–"/>
            </a:pPr>
            <a:r>
              <a:rPr lang="en-US" sz="10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Load guard options </a:t>
            </a:r>
          </a:p>
          <a:p>
            <a:pPr marL="171450" indent="-171450" algn="ctr" fontAlgn="base">
              <a:buFontTx/>
              <a:buChar char="–"/>
            </a:pPr>
            <a:r>
              <a:rPr lang="en-US" sz="10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Various fork length available </a:t>
            </a:r>
          </a:p>
          <a:p>
            <a:pPr marL="171450" indent="-171450" algn="ctr" fontAlgn="base">
              <a:buFontTx/>
              <a:buChar char="–"/>
            </a:pPr>
            <a:r>
              <a:rPr lang="en-US" sz="10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Suitable for a variety of machine capacities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65C9A-3259-F557-4A05-40C538DC9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13" y="8134659"/>
            <a:ext cx="1406492" cy="7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Cross</dc:creator>
  <cp:lastModifiedBy>Dan Cross</cp:lastModifiedBy>
  <cp:revision>13</cp:revision>
  <dcterms:created xsi:type="dcterms:W3CDTF">2022-12-09T13:04:35Z</dcterms:created>
  <dcterms:modified xsi:type="dcterms:W3CDTF">2023-05-18T12:20:35Z</dcterms:modified>
</cp:coreProperties>
</file>