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  <a:srgbClr val="4444D0"/>
    <a:srgbClr val="485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4870EF-4CF1-4CF6-8D2C-F9FA1E6CBB8C}" v="1" dt="2023-03-30T14:06:34.5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30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Cross" userId="df8a1b94-6a3b-4fd2-a246-f486a55d7179" providerId="ADAL" clId="{134870EF-4CF1-4CF6-8D2C-F9FA1E6CBB8C}"/>
    <pc:docChg chg="custSel modSld">
      <pc:chgData name="Dan Cross" userId="df8a1b94-6a3b-4fd2-a246-f486a55d7179" providerId="ADAL" clId="{134870EF-4CF1-4CF6-8D2C-F9FA1E6CBB8C}" dt="2023-03-30T14:06:45.986" v="1" actId="21"/>
      <pc:docMkLst>
        <pc:docMk/>
      </pc:docMkLst>
      <pc:sldChg chg="addSp delSp modSp mod">
        <pc:chgData name="Dan Cross" userId="df8a1b94-6a3b-4fd2-a246-f486a55d7179" providerId="ADAL" clId="{134870EF-4CF1-4CF6-8D2C-F9FA1E6CBB8C}" dt="2023-03-30T14:06:45.986" v="1" actId="21"/>
        <pc:sldMkLst>
          <pc:docMk/>
          <pc:sldMk cId="2815988284" sldId="256"/>
        </pc:sldMkLst>
        <pc:picChg chg="add del mod">
          <ac:chgData name="Dan Cross" userId="df8a1b94-6a3b-4fd2-a246-f486a55d7179" providerId="ADAL" clId="{134870EF-4CF1-4CF6-8D2C-F9FA1E6CBB8C}" dt="2023-03-30T14:06:45.986" v="1" actId="21"/>
          <ac:picMkLst>
            <pc:docMk/>
            <pc:sldMk cId="2815988284" sldId="256"/>
            <ac:picMk id="2" creationId="{8D97224B-02CF-A1CF-99CB-7F34FDCA370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CE112E8D-1378-0516-FF78-2DACB59D58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96" t="15349" r="17111" b="13080"/>
          <a:stretch/>
        </p:blipFill>
        <p:spPr>
          <a:xfrm>
            <a:off x="2559094" y="1837880"/>
            <a:ext cx="3926998" cy="3146871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5816601"/>
            <a:ext cx="6858000" cy="3327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188176" y="777428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CONSTRUCTION</a:t>
            </a:r>
          </a:p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GP </a:t>
            </a:r>
          </a:p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BUCKETS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1247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17 - 19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</a:t>
            </a:r>
            <a:r>
              <a:rPr lang="en-GB" sz="1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972 0006</a:t>
            </a:r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312151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312151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312150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5" y="8312149"/>
            <a:ext cx="455465" cy="45415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492395" y="4409638"/>
            <a:ext cx="442250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algn="l" fontAlgn="base"/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Market leading build specification</a:t>
            </a:r>
          </a:p>
          <a:p>
            <a:pPr algn="l" fontAlgn="base"/>
            <a:r>
              <a:rPr lang="en-GB" sz="1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Rolled internal shell</a:t>
            </a:r>
          </a:p>
          <a:p>
            <a:pPr algn="l" fontAlgn="base"/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HB500 Boron heat treated cutting edge &amp; rear wear pads to extend life of bucket shell</a:t>
            </a:r>
          </a:p>
          <a:p>
            <a:pPr algn="l" fontAlgn="base"/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HB500 Boron Side cutter</a:t>
            </a:r>
          </a:p>
          <a:p>
            <a:pPr algn="l" fontAlgn="base"/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Full wrap bracket pads - distribute loads evenly</a:t>
            </a:r>
          </a:p>
          <a:p>
            <a:pPr algn="l" fontAlgn="base"/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Side plate stiffeners</a:t>
            </a:r>
          </a:p>
          <a:p>
            <a:pPr algn="l" fontAlgn="base"/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Internal gussets and top fold reinforcement</a:t>
            </a:r>
          </a:p>
          <a:p>
            <a:pPr algn="l" fontAlgn="base"/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Flat bucket top gives great level visual indicator</a:t>
            </a:r>
          </a:p>
          <a:p>
            <a:pPr algn="l" fontAlgn="base"/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Optional bolt on reversible cutting edge - HB500</a:t>
            </a:r>
          </a:p>
        </p:txBody>
      </p:sp>
    </p:spTree>
    <p:extLst>
      <p:ext uri="{BB962C8B-B14F-4D97-AF65-F5344CB8AC3E}">
        <p14:creationId xmlns:p14="http://schemas.microsoft.com/office/powerpoint/2010/main" val="281598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102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Cross</cp:lastModifiedBy>
  <cp:revision>4</cp:revision>
  <dcterms:created xsi:type="dcterms:W3CDTF">2022-12-09T13:04:35Z</dcterms:created>
  <dcterms:modified xsi:type="dcterms:W3CDTF">2023-03-30T14:06:46Z</dcterms:modified>
</cp:coreProperties>
</file>