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600A8-674B-4B91-95A7-70A91034A5DD}" v="1" dt="2023-03-30T14:06:22.9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9BD1CF79-D7FA-451C-94E2-DAB97C895884}"/>
    <pc:docChg chg="custSel modSld">
      <pc:chgData name="Dan Cross" userId="df8a1b94-6a3b-4fd2-a246-f486a55d7179" providerId="ADAL" clId="{9BD1CF79-D7FA-451C-94E2-DAB97C895884}" dt="2022-12-14T19:03:10.078" v="18" actId="113"/>
      <pc:docMkLst>
        <pc:docMk/>
      </pc:docMkLst>
      <pc:sldChg chg="addSp delSp modSp mod">
        <pc:chgData name="Dan Cross" userId="df8a1b94-6a3b-4fd2-a246-f486a55d7179" providerId="ADAL" clId="{9BD1CF79-D7FA-451C-94E2-DAB97C895884}" dt="2022-12-14T19:03:10.078" v="18" actId="113"/>
        <pc:sldMkLst>
          <pc:docMk/>
          <pc:sldMk cId="2815988284" sldId="256"/>
        </pc:sldMkLst>
        <pc:spChg chg="mod">
          <ac:chgData name="Dan Cross" userId="df8a1b94-6a3b-4fd2-a246-f486a55d7179" providerId="ADAL" clId="{9BD1CF79-D7FA-451C-94E2-DAB97C895884}" dt="2022-12-14T09:12:33.604" v="13" actId="207"/>
          <ac:spMkLst>
            <pc:docMk/>
            <pc:sldMk cId="2815988284" sldId="256"/>
            <ac:spMk id="4" creationId="{216A99AB-5C77-4868-D75D-C1D2239623A0}"/>
          </ac:spMkLst>
        </pc:spChg>
        <pc:spChg chg="del">
          <ac:chgData name="Dan Cross" userId="df8a1b94-6a3b-4fd2-a246-f486a55d7179" providerId="ADAL" clId="{9BD1CF79-D7FA-451C-94E2-DAB97C895884}" dt="2022-12-09T20:27:43.543" v="8" actId="478"/>
          <ac:spMkLst>
            <pc:docMk/>
            <pc:sldMk cId="2815988284" sldId="256"/>
            <ac:spMk id="8" creationId="{DFEEDAE6-D966-784B-C85E-736BCC868028}"/>
          </ac:spMkLst>
        </pc:spChg>
        <pc:spChg chg="mod">
          <ac:chgData name="Dan Cross" userId="df8a1b94-6a3b-4fd2-a246-f486a55d7179" providerId="ADAL" clId="{9BD1CF79-D7FA-451C-94E2-DAB97C895884}" dt="2022-12-14T09:12:36.659" v="14" actId="207"/>
          <ac:spMkLst>
            <pc:docMk/>
            <pc:sldMk cId="2815988284" sldId="256"/>
            <ac:spMk id="11" creationId="{545B6D2F-51AD-F5FE-593E-6757E4222498}"/>
          </ac:spMkLst>
        </pc:spChg>
        <pc:spChg chg="mod">
          <ac:chgData name="Dan Cross" userId="df8a1b94-6a3b-4fd2-a246-f486a55d7179" providerId="ADAL" clId="{9BD1CF79-D7FA-451C-94E2-DAB97C895884}" dt="2022-12-14T19:03:02.378" v="16" actId="113"/>
          <ac:spMkLst>
            <pc:docMk/>
            <pc:sldMk cId="2815988284" sldId="256"/>
            <ac:spMk id="12" creationId="{E7E41BD7-27CE-4E79-2B8F-EBD712FC64E0}"/>
          </ac:spMkLst>
        </pc:spChg>
        <pc:spChg chg="mod">
          <ac:chgData name="Dan Cross" userId="df8a1b94-6a3b-4fd2-a246-f486a55d7179" providerId="ADAL" clId="{9BD1CF79-D7FA-451C-94E2-DAB97C895884}" dt="2022-12-14T10:04:15.464" v="15" actId="20577"/>
          <ac:spMkLst>
            <pc:docMk/>
            <pc:sldMk cId="2815988284" sldId="256"/>
            <ac:spMk id="13" creationId="{2F3FC175-4065-42CF-1561-B4683077724F}"/>
          </ac:spMkLst>
        </pc:spChg>
        <pc:spChg chg="add mod">
          <ac:chgData name="Dan Cross" userId="df8a1b94-6a3b-4fd2-a246-f486a55d7179" providerId="ADAL" clId="{9BD1CF79-D7FA-451C-94E2-DAB97C895884}" dt="2022-12-14T19:03:10.078" v="18" actId="113"/>
          <ac:spMkLst>
            <pc:docMk/>
            <pc:sldMk cId="2815988284" sldId="256"/>
            <ac:spMk id="34" creationId="{4CFD07AC-BBAE-8704-EBB1-01C2EB08897C}"/>
          </ac:spMkLst>
        </pc:spChg>
        <pc:picChg chg="mod ord">
          <ac:chgData name="Dan Cross" userId="df8a1b94-6a3b-4fd2-a246-f486a55d7179" providerId="ADAL" clId="{9BD1CF79-D7FA-451C-94E2-DAB97C895884}" dt="2022-12-09T20:27:53.729" v="9" actId="14826"/>
          <ac:picMkLst>
            <pc:docMk/>
            <pc:sldMk cId="2815988284" sldId="256"/>
            <ac:picMk id="7" creationId="{2FF867EE-E7A3-DCAF-D010-E4C1AA5DE416}"/>
          </ac:picMkLst>
        </pc:picChg>
        <pc:picChg chg="add mod">
          <ac:chgData name="Dan Cross" userId="df8a1b94-6a3b-4fd2-a246-f486a55d7179" providerId="ADAL" clId="{9BD1CF79-D7FA-451C-94E2-DAB97C895884}" dt="2022-12-09T14:06:35.377" v="0" actId="931"/>
          <ac:picMkLst>
            <pc:docMk/>
            <pc:sldMk cId="2815988284" sldId="256"/>
            <ac:picMk id="27" creationId="{DF42137F-3154-B664-4798-BA904E14312B}"/>
          </ac:picMkLst>
        </pc:picChg>
        <pc:picChg chg="add mod">
          <ac:chgData name="Dan Cross" userId="df8a1b94-6a3b-4fd2-a246-f486a55d7179" providerId="ADAL" clId="{9BD1CF79-D7FA-451C-94E2-DAB97C895884}" dt="2022-12-09T14:06:50.623" v="1" actId="931"/>
          <ac:picMkLst>
            <pc:docMk/>
            <pc:sldMk cId="2815988284" sldId="256"/>
            <ac:picMk id="29" creationId="{C1CB7812-0AFB-9A4E-AA93-B066C525C534}"/>
          </ac:picMkLst>
        </pc:picChg>
        <pc:picChg chg="add mod">
          <ac:chgData name="Dan Cross" userId="df8a1b94-6a3b-4fd2-a246-f486a55d7179" providerId="ADAL" clId="{9BD1CF79-D7FA-451C-94E2-DAB97C895884}" dt="2022-12-09T14:07:09.485" v="2" actId="931"/>
          <ac:picMkLst>
            <pc:docMk/>
            <pc:sldMk cId="2815988284" sldId="256"/>
            <ac:picMk id="31" creationId="{94C540AC-8870-8F18-8B8F-A50536DE960A}"/>
          </ac:picMkLst>
        </pc:picChg>
        <pc:picChg chg="add mod">
          <ac:chgData name="Dan Cross" userId="df8a1b94-6a3b-4fd2-a246-f486a55d7179" providerId="ADAL" clId="{9BD1CF79-D7FA-451C-94E2-DAB97C895884}" dt="2022-12-09T14:12:38.252" v="3" actId="931"/>
          <ac:picMkLst>
            <pc:docMk/>
            <pc:sldMk cId="2815988284" sldId="256"/>
            <ac:picMk id="33" creationId="{CE112E8D-1378-0516-FF78-2DACB59D5803}"/>
          </ac:picMkLst>
        </pc:picChg>
      </pc:sldChg>
    </pc:docChg>
  </pc:docChgLst>
  <pc:docChgLst>
    <pc:chgData name="Dan Cross" userId="df8a1b94-6a3b-4fd2-a246-f486a55d7179" providerId="ADAL" clId="{7DD600A8-674B-4B91-95A7-70A91034A5DD}"/>
    <pc:docChg chg="modSld">
      <pc:chgData name="Dan Cross" userId="df8a1b94-6a3b-4fd2-a246-f486a55d7179" providerId="ADAL" clId="{7DD600A8-674B-4B91-95A7-70A91034A5DD}" dt="2023-03-30T14:06:26.476" v="1" actId="1076"/>
      <pc:docMkLst>
        <pc:docMk/>
      </pc:docMkLst>
      <pc:sldChg chg="addSp modSp mod">
        <pc:chgData name="Dan Cross" userId="df8a1b94-6a3b-4fd2-a246-f486a55d7179" providerId="ADAL" clId="{7DD600A8-674B-4B91-95A7-70A91034A5DD}" dt="2023-03-30T14:06:26.476" v="1" actId="1076"/>
        <pc:sldMkLst>
          <pc:docMk/>
          <pc:sldMk cId="2815988284" sldId="256"/>
        </pc:sldMkLst>
        <pc:picChg chg="add mod">
          <ac:chgData name="Dan Cross" userId="df8a1b94-6a3b-4fd2-a246-f486a55d7179" providerId="ADAL" clId="{7DD600A8-674B-4B91-95A7-70A91034A5DD}" dt="2023-03-30T14:06:26.476" v="1" actId="1076"/>
          <ac:picMkLst>
            <pc:docMk/>
            <pc:sldMk cId="2815988284" sldId="256"/>
            <ac:picMk id="2" creationId="{8D97224B-02CF-A1CF-99CB-7F34FDCA370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11404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BUCKRAKES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pic>
        <p:nvPicPr>
          <p:cNvPr id="33" name="Picture 32" descr="A picture containing text&#10;&#10;Description automatically generated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7" t="1891" r="17556" b="3568"/>
          <a:stretch/>
        </p:blipFill>
        <p:spPr>
          <a:xfrm>
            <a:off x="2404940" y="1930400"/>
            <a:ext cx="4344858" cy="349250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244875" y="4901843"/>
            <a:ext cx="443839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1650mm long Hardox tines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200 x 100mm tine holder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Crab retention for gate movement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Double side tines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Hardened base and side wear plates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Laser cut gate – great strength and visibility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High capacity hydraulic cylinders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Three point linkage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Reflective strips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Optional personalised nameplate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Optional wheeled loader bolt on brackets</a:t>
            </a:r>
          </a:p>
        </p:txBody>
      </p: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97224B-02CF-A1CF-99CB-7F34FDCA37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75" y="4216495"/>
            <a:ext cx="1495038" cy="58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1</cp:revision>
  <dcterms:created xsi:type="dcterms:W3CDTF">2022-12-09T13:04:35Z</dcterms:created>
  <dcterms:modified xsi:type="dcterms:W3CDTF">2023-03-30T14:06:29Z</dcterms:modified>
</cp:coreProperties>
</file>