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4F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808168E-63AE-411A-AD66-CEB7C4651CF8}" v="1" dt="2023-03-30T14:06:10.7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305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 Cross" userId="df8a1b94-6a3b-4fd2-a246-f486a55d7179" providerId="ADAL" clId="{A808168E-63AE-411A-AD66-CEB7C4651CF8}"/>
    <pc:docChg chg="modSld">
      <pc:chgData name="Dan Cross" userId="df8a1b94-6a3b-4fd2-a246-f486a55d7179" providerId="ADAL" clId="{A808168E-63AE-411A-AD66-CEB7C4651CF8}" dt="2023-03-30T14:06:14.916" v="1" actId="1076"/>
      <pc:docMkLst>
        <pc:docMk/>
      </pc:docMkLst>
      <pc:sldChg chg="addSp modSp mod">
        <pc:chgData name="Dan Cross" userId="df8a1b94-6a3b-4fd2-a246-f486a55d7179" providerId="ADAL" clId="{A808168E-63AE-411A-AD66-CEB7C4651CF8}" dt="2023-03-30T14:06:14.916" v="1" actId="1076"/>
        <pc:sldMkLst>
          <pc:docMk/>
          <pc:sldMk cId="2815988284" sldId="256"/>
        </pc:sldMkLst>
        <pc:picChg chg="add mod">
          <ac:chgData name="Dan Cross" userId="df8a1b94-6a3b-4fd2-a246-f486a55d7179" providerId="ADAL" clId="{A808168E-63AE-411A-AD66-CEB7C4651CF8}" dt="2023-03-30T14:06:14.916" v="1" actId="1076"/>
          <ac:picMkLst>
            <pc:docMk/>
            <pc:sldMk cId="2815988284" sldId="256"/>
            <ac:picMk id="2" creationId="{8D97224B-02CF-A1CF-99CB-7F34FDCA370F}"/>
          </ac:picMkLst>
        </pc:picChg>
      </pc:sldChg>
    </pc:docChg>
  </pc:docChgLst>
  <pc:docChgLst>
    <pc:chgData name="Dan Cross" userId="df8a1b94-6a3b-4fd2-a246-f486a55d7179" providerId="ADAL" clId="{20B8C541-2A95-4807-ACEA-918C27835B03}"/>
    <pc:docChg chg="modSld">
      <pc:chgData name="Dan Cross" userId="df8a1b94-6a3b-4fd2-a246-f486a55d7179" providerId="ADAL" clId="{20B8C541-2A95-4807-ACEA-918C27835B03}" dt="2022-12-09T14:39:36.779" v="1" actId="20577"/>
      <pc:docMkLst>
        <pc:docMk/>
      </pc:docMkLst>
      <pc:sldChg chg="modSp mod">
        <pc:chgData name="Dan Cross" userId="df8a1b94-6a3b-4fd2-a246-f486a55d7179" providerId="ADAL" clId="{20B8C541-2A95-4807-ACEA-918C27835B03}" dt="2022-12-09T14:39:36.779" v="1" actId="20577"/>
        <pc:sldMkLst>
          <pc:docMk/>
          <pc:sldMk cId="2815988284" sldId="256"/>
        </pc:sldMkLst>
        <pc:spChg chg="mod">
          <ac:chgData name="Dan Cross" userId="df8a1b94-6a3b-4fd2-a246-f486a55d7179" providerId="ADAL" clId="{20B8C541-2A95-4807-ACEA-918C27835B03}" dt="2022-12-09T14:39:36.779" v="1" actId="20577"/>
          <ac:spMkLst>
            <pc:docMk/>
            <pc:sldMk cId="2815988284" sldId="256"/>
            <ac:spMk id="13" creationId="{2F3FC175-4065-42CF-1561-B4683077724F}"/>
          </ac:spMkLst>
        </pc:spChg>
      </pc:sldChg>
    </pc:docChg>
  </pc:docChgLst>
  <pc:docChgLst>
    <pc:chgData name="Dan Cross" userId="df8a1b94-6a3b-4fd2-a246-f486a55d7179" providerId="ADAL" clId="{8506CA65-5683-4271-BB71-4F85BA8567B6}"/>
    <pc:docChg chg="custSel modSld">
      <pc:chgData name="Dan Cross" userId="df8a1b94-6a3b-4fd2-a246-f486a55d7179" providerId="ADAL" clId="{8506CA65-5683-4271-BB71-4F85BA8567B6}" dt="2022-12-14T19:02:27.477" v="813" actId="113"/>
      <pc:docMkLst>
        <pc:docMk/>
      </pc:docMkLst>
      <pc:sldChg chg="delSp modSp mod">
        <pc:chgData name="Dan Cross" userId="df8a1b94-6a3b-4fd2-a246-f486a55d7179" providerId="ADAL" clId="{8506CA65-5683-4271-BB71-4F85BA8567B6}" dt="2022-12-14T19:02:27.477" v="813" actId="113"/>
        <pc:sldMkLst>
          <pc:docMk/>
          <pc:sldMk cId="2815988284" sldId="256"/>
        </pc:sldMkLst>
        <pc:spChg chg="mod">
          <ac:chgData name="Dan Cross" userId="df8a1b94-6a3b-4fd2-a246-f486a55d7179" providerId="ADAL" clId="{8506CA65-5683-4271-BB71-4F85BA8567B6}" dt="2022-12-14T09:12:04.475" v="808" actId="207"/>
          <ac:spMkLst>
            <pc:docMk/>
            <pc:sldMk cId="2815988284" sldId="256"/>
            <ac:spMk id="4" creationId="{216A99AB-5C77-4868-D75D-C1D2239623A0}"/>
          </ac:spMkLst>
        </pc:spChg>
        <pc:spChg chg="del">
          <ac:chgData name="Dan Cross" userId="df8a1b94-6a3b-4fd2-a246-f486a55d7179" providerId="ADAL" clId="{8506CA65-5683-4271-BB71-4F85BA8567B6}" dt="2022-12-09T20:27:20.438" v="679" actId="478"/>
          <ac:spMkLst>
            <pc:docMk/>
            <pc:sldMk cId="2815988284" sldId="256"/>
            <ac:spMk id="8" creationId="{DFEEDAE6-D966-784B-C85E-736BCC868028}"/>
          </ac:spMkLst>
        </pc:spChg>
        <pc:spChg chg="mod">
          <ac:chgData name="Dan Cross" userId="df8a1b94-6a3b-4fd2-a246-f486a55d7179" providerId="ADAL" clId="{8506CA65-5683-4271-BB71-4F85BA8567B6}" dt="2022-12-14T09:12:08.752" v="809" actId="207"/>
          <ac:spMkLst>
            <pc:docMk/>
            <pc:sldMk cId="2815988284" sldId="256"/>
            <ac:spMk id="11" creationId="{545B6D2F-51AD-F5FE-593E-6757E4222498}"/>
          </ac:spMkLst>
        </pc:spChg>
        <pc:spChg chg="mod">
          <ac:chgData name="Dan Cross" userId="df8a1b94-6a3b-4fd2-a246-f486a55d7179" providerId="ADAL" clId="{8506CA65-5683-4271-BB71-4F85BA8567B6}" dt="2022-12-14T19:02:27.477" v="813" actId="113"/>
          <ac:spMkLst>
            <pc:docMk/>
            <pc:sldMk cId="2815988284" sldId="256"/>
            <ac:spMk id="12" creationId="{E7E41BD7-27CE-4E79-2B8F-EBD712FC64E0}"/>
          </ac:spMkLst>
        </pc:spChg>
        <pc:spChg chg="mod">
          <ac:chgData name="Dan Cross" userId="df8a1b94-6a3b-4fd2-a246-f486a55d7179" providerId="ADAL" clId="{8506CA65-5683-4271-BB71-4F85BA8567B6}" dt="2022-12-14T10:04:07.493" v="810" actId="20577"/>
          <ac:spMkLst>
            <pc:docMk/>
            <pc:sldMk cId="2815988284" sldId="256"/>
            <ac:spMk id="13" creationId="{2F3FC175-4065-42CF-1561-B4683077724F}"/>
          </ac:spMkLst>
        </pc:spChg>
        <pc:spChg chg="mod">
          <ac:chgData name="Dan Cross" userId="df8a1b94-6a3b-4fd2-a246-f486a55d7179" providerId="ADAL" clId="{8506CA65-5683-4271-BB71-4F85BA8567B6}" dt="2022-12-14T19:02:22.770" v="812" actId="113"/>
          <ac:spMkLst>
            <pc:docMk/>
            <pc:sldMk cId="2815988284" sldId="256"/>
            <ac:spMk id="34" creationId="{4CFD07AC-BBAE-8704-EBB1-01C2EB08897C}"/>
          </ac:spMkLst>
        </pc:spChg>
        <pc:picChg chg="mod ord">
          <ac:chgData name="Dan Cross" userId="df8a1b94-6a3b-4fd2-a246-f486a55d7179" providerId="ADAL" clId="{8506CA65-5683-4271-BB71-4F85BA8567B6}" dt="2022-12-09T20:27:28.677" v="680" actId="14826"/>
          <ac:picMkLst>
            <pc:docMk/>
            <pc:sldMk cId="2815988284" sldId="256"/>
            <ac:picMk id="7" creationId="{2FF867EE-E7A3-DCAF-D010-E4C1AA5DE416}"/>
          </ac:picMkLst>
        </pc:picChg>
        <pc:picChg chg="mod modCrop">
          <ac:chgData name="Dan Cross" userId="df8a1b94-6a3b-4fd2-a246-f486a55d7179" providerId="ADAL" clId="{8506CA65-5683-4271-BB71-4F85BA8567B6}" dt="2022-12-09T14:47:55.101" v="31" actId="732"/>
          <ac:picMkLst>
            <pc:docMk/>
            <pc:sldMk cId="2815988284" sldId="256"/>
            <ac:picMk id="33" creationId="{CE112E8D-1378-0516-FF78-2DACB59D5803}"/>
          </ac:picMkLst>
        </pc:picChg>
        <pc:picChg chg="del">
          <ac:chgData name="Dan Cross" userId="df8a1b94-6a3b-4fd2-a246-f486a55d7179" providerId="ADAL" clId="{8506CA65-5683-4271-BB71-4F85BA8567B6}" dt="2022-12-09T14:47:07.712" v="25" actId="478"/>
          <ac:picMkLst>
            <pc:docMk/>
            <pc:sldMk cId="2815988284" sldId="256"/>
            <ac:picMk id="36" creationId="{857CFAF3-95B2-8A45-58F0-6501F7804818}"/>
          </ac:picMkLst>
        </pc:picChg>
      </pc:sldChg>
    </pc:docChg>
  </pc:docChgLst>
  <pc:docChgLst>
    <pc:chgData name="Dan Cross" userId="df8a1b94-6a3b-4fd2-a246-f486a55d7179" providerId="ADAL" clId="{A6D010F3-FC2C-4B0F-890F-3C947198A890}"/>
    <pc:docChg chg="custSel modSld">
      <pc:chgData name="Dan Cross" userId="df8a1b94-6a3b-4fd2-a246-f486a55d7179" providerId="ADAL" clId="{A6D010F3-FC2C-4B0F-890F-3C947198A890}" dt="2023-01-20T10:36:28.320" v="61" actId="1076"/>
      <pc:docMkLst>
        <pc:docMk/>
      </pc:docMkLst>
      <pc:sldChg chg="addSp delSp modSp mod">
        <pc:chgData name="Dan Cross" userId="df8a1b94-6a3b-4fd2-a246-f486a55d7179" providerId="ADAL" clId="{A6D010F3-FC2C-4B0F-890F-3C947198A890}" dt="2023-01-20T10:36:28.320" v="61" actId="1076"/>
        <pc:sldMkLst>
          <pc:docMk/>
          <pc:sldMk cId="2815988284" sldId="256"/>
        </pc:sldMkLst>
        <pc:picChg chg="add mod ord modCrop">
          <ac:chgData name="Dan Cross" userId="df8a1b94-6a3b-4fd2-a246-f486a55d7179" providerId="ADAL" clId="{A6D010F3-FC2C-4B0F-890F-3C947198A890}" dt="2023-01-20T10:36:28.320" v="61" actId="1076"/>
          <ac:picMkLst>
            <pc:docMk/>
            <pc:sldMk cId="2815988284" sldId="256"/>
            <ac:picMk id="3" creationId="{940B0BF1-CD95-21DF-F928-55ADA3E11E71}"/>
          </ac:picMkLst>
        </pc:picChg>
        <pc:picChg chg="del mod ord">
          <ac:chgData name="Dan Cross" userId="df8a1b94-6a3b-4fd2-a246-f486a55d7179" providerId="ADAL" clId="{A6D010F3-FC2C-4B0F-890F-3C947198A890}" dt="2023-01-20T10:36:21.348" v="57" actId="21"/>
          <ac:picMkLst>
            <pc:docMk/>
            <pc:sldMk cId="2815988284" sldId="256"/>
            <ac:picMk id="33" creationId="{CE112E8D-1378-0516-FF78-2DACB59D580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30/03/2023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7588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30/03/2023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889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30/03/2023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4515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30/03/2023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6234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30/03/2023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697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30/03/2023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304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30/03/2023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1996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30/03/2023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8587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30/03/2023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5648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30/03/2023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2620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30/03/2023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9096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2114C-3086-4E78-9C67-358BF62D5E1C}" type="datetimeFigureOut">
              <a:rPr lang="en-GB" smtClean="0"/>
              <a:t>30/03/2023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1729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40B0BF1-CD95-21DF-F928-55ADA3E11E7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95" t="23416" r="8293" b="14878"/>
          <a:stretch/>
        </p:blipFill>
        <p:spPr>
          <a:xfrm>
            <a:off x="1674076" y="2218751"/>
            <a:ext cx="4659034" cy="2498081"/>
          </a:xfrm>
          <a:prstGeom prst="rect">
            <a:avLst/>
          </a:prstGeom>
        </p:spPr>
      </p:pic>
      <p:sp>
        <p:nvSpPr>
          <p:cNvPr id="5" name="Right Triangle 4">
            <a:extLst>
              <a:ext uri="{FF2B5EF4-FFF2-40B4-BE49-F238E27FC236}">
                <a16:creationId xmlns:a16="http://schemas.microsoft.com/office/drawing/2014/main" id="{BF30E6EE-1617-6B62-5548-FFF5267B1834}"/>
              </a:ext>
            </a:extLst>
          </p:cNvPr>
          <p:cNvSpPr/>
          <p:nvPr/>
        </p:nvSpPr>
        <p:spPr>
          <a:xfrm flipV="1">
            <a:off x="0" y="0"/>
            <a:ext cx="6858000" cy="2971800"/>
          </a:xfrm>
          <a:prstGeom prst="rt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Right Triangle 3">
            <a:extLst>
              <a:ext uri="{FF2B5EF4-FFF2-40B4-BE49-F238E27FC236}">
                <a16:creationId xmlns:a16="http://schemas.microsoft.com/office/drawing/2014/main" id="{216A99AB-5C77-4868-D75D-C1D2239623A0}"/>
              </a:ext>
            </a:extLst>
          </p:cNvPr>
          <p:cNvSpPr/>
          <p:nvPr/>
        </p:nvSpPr>
        <p:spPr>
          <a:xfrm flipH="1" flipV="1">
            <a:off x="0" y="0"/>
            <a:ext cx="6858000" cy="1663700"/>
          </a:xfrm>
          <a:prstGeom prst="rtTriangle">
            <a:avLst/>
          </a:prstGeom>
          <a:solidFill>
            <a:srgbClr val="0F4F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FF867EE-E7A3-DCAF-D010-E4C1AA5DE41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636957" y="232874"/>
            <a:ext cx="1981200" cy="677778"/>
          </a:xfrm>
          <a:prstGeom prst="rect">
            <a:avLst/>
          </a:prstGeom>
        </p:spPr>
      </p:pic>
      <p:sp>
        <p:nvSpPr>
          <p:cNvPr id="10" name="Right Triangle 9">
            <a:extLst>
              <a:ext uri="{FF2B5EF4-FFF2-40B4-BE49-F238E27FC236}">
                <a16:creationId xmlns:a16="http://schemas.microsoft.com/office/drawing/2014/main" id="{6E21B37E-F28E-0CE6-DD8B-864995989205}"/>
              </a:ext>
            </a:extLst>
          </p:cNvPr>
          <p:cNvSpPr/>
          <p:nvPr/>
        </p:nvSpPr>
        <p:spPr>
          <a:xfrm flipH="1">
            <a:off x="0" y="5816601"/>
            <a:ext cx="6858000" cy="3327400"/>
          </a:xfrm>
          <a:prstGeom prst="rt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545B6D2F-51AD-F5FE-593E-6757E4222498}"/>
              </a:ext>
            </a:extLst>
          </p:cNvPr>
          <p:cNvSpPr/>
          <p:nvPr/>
        </p:nvSpPr>
        <p:spPr>
          <a:xfrm>
            <a:off x="0" y="7480301"/>
            <a:ext cx="6858000" cy="1663700"/>
          </a:xfrm>
          <a:prstGeom prst="rtTriangle">
            <a:avLst/>
          </a:prstGeom>
          <a:solidFill>
            <a:srgbClr val="0F4F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7E41BD7-27CE-4E79-2B8F-EBD712FC64E0}"/>
              </a:ext>
            </a:extLst>
          </p:cNvPr>
          <p:cNvSpPr txBox="1"/>
          <p:nvPr/>
        </p:nvSpPr>
        <p:spPr>
          <a:xfrm>
            <a:off x="188176" y="831046"/>
            <a:ext cx="2971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BUCKET</a:t>
            </a:r>
          </a:p>
          <a:p>
            <a:r>
              <a:rPr lang="en-GB" sz="2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BRUSHES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F3FC175-4065-42CF-1561-B4683077724F}"/>
              </a:ext>
            </a:extLst>
          </p:cNvPr>
          <p:cNvSpPr txBox="1"/>
          <p:nvPr/>
        </p:nvSpPr>
        <p:spPr>
          <a:xfrm>
            <a:off x="4343400" y="7124700"/>
            <a:ext cx="25146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WHITES MATERIAL HANDLING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17 - 19 EMERY ROAD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BRISTOL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BS4 5PF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0117 972 0006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WWW.WHITESMH.CO.UK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SALES@WHITESMH.CO.UK</a:t>
            </a:r>
          </a:p>
          <a:p>
            <a:pPr algn="r"/>
            <a:endParaRPr lang="en-GB" sz="11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r"/>
            <a:endParaRPr lang="en-GB" sz="10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7" name="Picture 16" descr="Icon&#10;&#10;Description automatically generated">
            <a:extLst>
              <a:ext uri="{FF2B5EF4-FFF2-40B4-BE49-F238E27FC236}">
                <a16:creationId xmlns:a16="http://schemas.microsoft.com/office/drawing/2014/main" id="{A2CCAE83-F26D-F446-59C0-83655404318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76" y="8312151"/>
            <a:ext cx="452942" cy="454155"/>
          </a:xfrm>
          <a:prstGeom prst="rect">
            <a:avLst/>
          </a:prstGeom>
        </p:spPr>
      </p:pic>
      <p:pic>
        <p:nvPicPr>
          <p:cNvPr id="21" name="Picture 20" descr="Icon&#10;&#10;Description automatically generated">
            <a:extLst>
              <a:ext uri="{FF2B5EF4-FFF2-40B4-BE49-F238E27FC236}">
                <a16:creationId xmlns:a16="http://schemas.microsoft.com/office/drawing/2014/main" id="{44EAB25A-DEC2-3BE1-6394-2536A896353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467" y="8312151"/>
            <a:ext cx="454155" cy="454155"/>
          </a:xfrm>
          <a:prstGeom prst="rect">
            <a:avLst/>
          </a:prstGeom>
        </p:spPr>
      </p:pic>
      <p:pic>
        <p:nvPicPr>
          <p:cNvPr id="23" name="Picture 22" descr="Logo, icon, company name&#10;&#10;Description automatically generated">
            <a:extLst>
              <a:ext uri="{FF2B5EF4-FFF2-40B4-BE49-F238E27FC236}">
                <a16:creationId xmlns:a16="http://schemas.microsoft.com/office/drawing/2014/main" id="{733DBA2B-B8EE-5790-436E-4E902C7B376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1971" y="8312150"/>
            <a:ext cx="454155" cy="454155"/>
          </a:xfrm>
          <a:prstGeom prst="rect">
            <a:avLst/>
          </a:prstGeom>
        </p:spPr>
      </p:pic>
      <p:pic>
        <p:nvPicPr>
          <p:cNvPr id="25" name="Picture 24" descr="Icon&#10;&#10;Description automatically generated">
            <a:extLst>
              <a:ext uri="{FF2B5EF4-FFF2-40B4-BE49-F238E27FC236}">
                <a16:creationId xmlns:a16="http://schemas.microsoft.com/office/drawing/2014/main" id="{64E12538-D9E2-E167-9EDB-555FE91BC40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9475" y="8312149"/>
            <a:ext cx="455465" cy="454155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4CFD07AC-BBAE-8704-EBB1-01C2EB08897C}"/>
              </a:ext>
            </a:extLst>
          </p:cNvPr>
          <p:cNvSpPr txBox="1"/>
          <p:nvPr/>
        </p:nvSpPr>
        <p:spPr>
          <a:xfrm>
            <a:off x="369962" y="4965344"/>
            <a:ext cx="483209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Verdana" panose="020B0604030504040204" pitchFamily="34" charset="0"/>
                <a:ea typeface="Verdana" panose="020B0604030504040204" pitchFamily="34" charset="0"/>
              </a:rPr>
              <a:t>FEATURES</a:t>
            </a:r>
          </a:p>
          <a:p>
            <a:pPr marL="285750" indent="-285750">
              <a:buFontTx/>
              <a:buChar char="-"/>
            </a:pPr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Models to suit buckets from 5’6’’ to 8’ wide</a:t>
            </a:r>
          </a:p>
          <a:p>
            <a:pPr marL="285750" indent="-285750">
              <a:buFontTx/>
              <a:buChar char="-"/>
            </a:pPr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Suitable for most Bucket brands </a:t>
            </a:r>
          </a:p>
          <a:p>
            <a:pPr marL="285750" indent="-285750">
              <a:buFontTx/>
              <a:buChar char="-"/>
            </a:pPr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Galvanized canopy </a:t>
            </a:r>
          </a:p>
          <a:p>
            <a:pPr marL="285750" indent="-285750">
              <a:buFontTx/>
              <a:buChar char="-"/>
            </a:pPr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Heavy duty bristles </a:t>
            </a:r>
          </a:p>
          <a:p>
            <a:pPr marL="285750" indent="-285750">
              <a:buFontTx/>
              <a:buChar char="-"/>
            </a:pPr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Hose parking slot</a:t>
            </a:r>
          </a:p>
          <a:p>
            <a:pPr marL="285750" indent="-285750">
              <a:buFontTx/>
              <a:buChar char="-"/>
            </a:pPr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Adjustable arms and jack legs </a:t>
            </a:r>
          </a:p>
          <a:p>
            <a:pPr marL="285750" indent="-285750">
              <a:buFontTx/>
              <a:buChar char="-"/>
            </a:pPr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Clip and go system inc. safety pin; quick, easy &amp; safe </a:t>
            </a:r>
          </a:p>
          <a:p>
            <a:pPr marL="285750" indent="-285750">
              <a:buFontTx/>
              <a:buChar char="-"/>
            </a:pPr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Motor protection valve fitted as standard </a:t>
            </a:r>
          </a:p>
          <a:p>
            <a:pPr marL="285750" indent="-285750">
              <a:buFontTx/>
              <a:buChar char="-"/>
            </a:pPr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Stands upright when not in use</a:t>
            </a:r>
          </a:p>
          <a:p>
            <a:pPr marL="285750" indent="-285750">
              <a:buFontTx/>
              <a:buChar char="-"/>
            </a:pPr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Optional folding storage legs </a:t>
            </a:r>
          </a:p>
          <a:p>
            <a:endParaRPr lang="en-GB" sz="1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2" name="Picture 1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8D97224B-02CF-A1CF-99CB-7F34FDCA370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706" y="4344399"/>
            <a:ext cx="1495038" cy="584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59882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90</Words>
  <Application>Microsoft Office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Cross</dc:creator>
  <cp:lastModifiedBy>Dan Cross</cp:lastModifiedBy>
  <cp:revision>4</cp:revision>
  <dcterms:created xsi:type="dcterms:W3CDTF">2022-12-09T13:04:35Z</dcterms:created>
  <dcterms:modified xsi:type="dcterms:W3CDTF">2023-03-30T14:06:16Z</dcterms:modified>
</cp:coreProperties>
</file>