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08168E-63AE-411A-AD66-CEB7C4651CF8}" v="1" dt="2023-03-30T14:06:10.7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A808168E-63AE-411A-AD66-CEB7C4651CF8}"/>
    <pc:docChg chg="modSld">
      <pc:chgData name="Dan Cross" userId="df8a1b94-6a3b-4fd2-a246-f486a55d7179" providerId="ADAL" clId="{A808168E-63AE-411A-AD66-CEB7C4651CF8}" dt="2023-03-30T14:06:14.916" v="1" actId="1076"/>
      <pc:docMkLst>
        <pc:docMk/>
      </pc:docMkLst>
      <pc:sldChg chg="addSp modSp mod">
        <pc:chgData name="Dan Cross" userId="df8a1b94-6a3b-4fd2-a246-f486a55d7179" providerId="ADAL" clId="{A808168E-63AE-411A-AD66-CEB7C4651CF8}" dt="2023-03-30T14:06:14.916" v="1" actId="1076"/>
        <pc:sldMkLst>
          <pc:docMk/>
          <pc:sldMk cId="2815988284" sldId="256"/>
        </pc:sldMkLst>
        <pc:picChg chg="add mod">
          <ac:chgData name="Dan Cross" userId="df8a1b94-6a3b-4fd2-a246-f486a55d7179" providerId="ADAL" clId="{A808168E-63AE-411A-AD66-CEB7C4651CF8}" dt="2023-03-30T14:06:14.916" v="1" actId="1076"/>
          <ac:picMkLst>
            <pc:docMk/>
            <pc:sldMk cId="2815988284" sldId="256"/>
            <ac:picMk id="2" creationId="{8D97224B-02CF-A1CF-99CB-7F34FDCA370F}"/>
          </ac:picMkLst>
        </pc:picChg>
      </pc:sldChg>
    </pc:docChg>
  </pc:docChgLst>
  <pc:docChgLst>
    <pc:chgData name="Dan Cross" userId="df8a1b94-6a3b-4fd2-a246-f486a55d7179" providerId="ADAL" clId="{20B8C541-2A95-4807-ACEA-918C27835B03}"/>
    <pc:docChg chg="modSld">
      <pc:chgData name="Dan Cross" userId="df8a1b94-6a3b-4fd2-a246-f486a55d7179" providerId="ADAL" clId="{20B8C541-2A95-4807-ACEA-918C27835B03}" dt="2022-12-09T14:39:36.779" v="1" actId="20577"/>
      <pc:docMkLst>
        <pc:docMk/>
      </pc:docMkLst>
      <pc:sldChg chg="modSp mod">
        <pc:chgData name="Dan Cross" userId="df8a1b94-6a3b-4fd2-a246-f486a55d7179" providerId="ADAL" clId="{20B8C541-2A95-4807-ACEA-918C27835B03}" dt="2022-12-09T14:39:36.779" v="1" actId="20577"/>
        <pc:sldMkLst>
          <pc:docMk/>
          <pc:sldMk cId="2815988284" sldId="256"/>
        </pc:sldMkLst>
        <pc:spChg chg="mod">
          <ac:chgData name="Dan Cross" userId="df8a1b94-6a3b-4fd2-a246-f486a55d7179" providerId="ADAL" clId="{20B8C541-2A95-4807-ACEA-918C27835B03}" dt="2022-12-09T14:39:36.779" v="1" actId="20577"/>
          <ac:spMkLst>
            <pc:docMk/>
            <pc:sldMk cId="2815988284" sldId="256"/>
            <ac:spMk id="13" creationId="{2F3FC175-4065-42CF-1561-B4683077724F}"/>
          </ac:spMkLst>
        </pc:spChg>
      </pc:sldChg>
    </pc:docChg>
  </pc:docChgLst>
  <pc:docChgLst>
    <pc:chgData name="Dan Cross" userId="df8a1b94-6a3b-4fd2-a246-f486a55d7179" providerId="ADAL" clId="{8506CA65-5683-4271-BB71-4F85BA8567B6}"/>
    <pc:docChg chg="custSel modSld">
      <pc:chgData name="Dan Cross" userId="df8a1b94-6a3b-4fd2-a246-f486a55d7179" providerId="ADAL" clId="{8506CA65-5683-4271-BB71-4F85BA8567B6}" dt="2022-12-14T19:02:27.477" v="813" actId="113"/>
      <pc:docMkLst>
        <pc:docMk/>
      </pc:docMkLst>
      <pc:sldChg chg="delSp modSp mod">
        <pc:chgData name="Dan Cross" userId="df8a1b94-6a3b-4fd2-a246-f486a55d7179" providerId="ADAL" clId="{8506CA65-5683-4271-BB71-4F85BA8567B6}" dt="2022-12-14T19:02:27.477" v="813" actId="113"/>
        <pc:sldMkLst>
          <pc:docMk/>
          <pc:sldMk cId="2815988284" sldId="256"/>
        </pc:sldMkLst>
        <pc:spChg chg="mod">
          <ac:chgData name="Dan Cross" userId="df8a1b94-6a3b-4fd2-a246-f486a55d7179" providerId="ADAL" clId="{8506CA65-5683-4271-BB71-4F85BA8567B6}" dt="2022-12-14T09:12:04.475" v="808" actId="207"/>
          <ac:spMkLst>
            <pc:docMk/>
            <pc:sldMk cId="2815988284" sldId="256"/>
            <ac:spMk id="4" creationId="{216A99AB-5C77-4868-D75D-C1D2239623A0}"/>
          </ac:spMkLst>
        </pc:spChg>
        <pc:spChg chg="del">
          <ac:chgData name="Dan Cross" userId="df8a1b94-6a3b-4fd2-a246-f486a55d7179" providerId="ADAL" clId="{8506CA65-5683-4271-BB71-4F85BA8567B6}" dt="2022-12-09T20:27:20.438" v="679" actId="478"/>
          <ac:spMkLst>
            <pc:docMk/>
            <pc:sldMk cId="2815988284" sldId="256"/>
            <ac:spMk id="8" creationId="{DFEEDAE6-D966-784B-C85E-736BCC868028}"/>
          </ac:spMkLst>
        </pc:spChg>
        <pc:spChg chg="mod">
          <ac:chgData name="Dan Cross" userId="df8a1b94-6a3b-4fd2-a246-f486a55d7179" providerId="ADAL" clId="{8506CA65-5683-4271-BB71-4F85BA8567B6}" dt="2022-12-14T09:12:08.752" v="809" actId="207"/>
          <ac:spMkLst>
            <pc:docMk/>
            <pc:sldMk cId="2815988284" sldId="256"/>
            <ac:spMk id="11" creationId="{545B6D2F-51AD-F5FE-593E-6757E4222498}"/>
          </ac:spMkLst>
        </pc:spChg>
        <pc:spChg chg="mod">
          <ac:chgData name="Dan Cross" userId="df8a1b94-6a3b-4fd2-a246-f486a55d7179" providerId="ADAL" clId="{8506CA65-5683-4271-BB71-4F85BA8567B6}" dt="2022-12-14T19:02:27.477" v="813" actId="113"/>
          <ac:spMkLst>
            <pc:docMk/>
            <pc:sldMk cId="2815988284" sldId="256"/>
            <ac:spMk id="12" creationId="{E7E41BD7-27CE-4E79-2B8F-EBD712FC64E0}"/>
          </ac:spMkLst>
        </pc:spChg>
        <pc:spChg chg="mod">
          <ac:chgData name="Dan Cross" userId="df8a1b94-6a3b-4fd2-a246-f486a55d7179" providerId="ADAL" clId="{8506CA65-5683-4271-BB71-4F85BA8567B6}" dt="2022-12-14T10:04:07.493" v="810" actId="20577"/>
          <ac:spMkLst>
            <pc:docMk/>
            <pc:sldMk cId="2815988284" sldId="256"/>
            <ac:spMk id="13" creationId="{2F3FC175-4065-42CF-1561-B4683077724F}"/>
          </ac:spMkLst>
        </pc:spChg>
        <pc:spChg chg="mod">
          <ac:chgData name="Dan Cross" userId="df8a1b94-6a3b-4fd2-a246-f486a55d7179" providerId="ADAL" clId="{8506CA65-5683-4271-BB71-4F85BA8567B6}" dt="2022-12-14T19:02:22.770" v="812" actId="113"/>
          <ac:spMkLst>
            <pc:docMk/>
            <pc:sldMk cId="2815988284" sldId="256"/>
            <ac:spMk id="34" creationId="{4CFD07AC-BBAE-8704-EBB1-01C2EB08897C}"/>
          </ac:spMkLst>
        </pc:spChg>
        <pc:picChg chg="mod ord">
          <ac:chgData name="Dan Cross" userId="df8a1b94-6a3b-4fd2-a246-f486a55d7179" providerId="ADAL" clId="{8506CA65-5683-4271-BB71-4F85BA8567B6}" dt="2022-12-09T20:27:28.677" v="680" actId="14826"/>
          <ac:picMkLst>
            <pc:docMk/>
            <pc:sldMk cId="2815988284" sldId="256"/>
            <ac:picMk id="7" creationId="{2FF867EE-E7A3-DCAF-D010-E4C1AA5DE416}"/>
          </ac:picMkLst>
        </pc:picChg>
        <pc:picChg chg="mod modCrop">
          <ac:chgData name="Dan Cross" userId="df8a1b94-6a3b-4fd2-a246-f486a55d7179" providerId="ADAL" clId="{8506CA65-5683-4271-BB71-4F85BA8567B6}" dt="2022-12-09T14:47:55.101" v="31" actId="732"/>
          <ac:picMkLst>
            <pc:docMk/>
            <pc:sldMk cId="2815988284" sldId="256"/>
            <ac:picMk id="33" creationId="{CE112E8D-1378-0516-FF78-2DACB59D5803}"/>
          </ac:picMkLst>
        </pc:picChg>
        <pc:picChg chg="del">
          <ac:chgData name="Dan Cross" userId="df8a1b94-6a3b-4fd2-a246-f486a55d7179" providerId="ADAL" clId="{8506CA65-5683-4271-BB71-4F85BA8567B6}" dt="2022-12-09T14:47:07.712" v="25" actId="478"/>
          <ac:picMkLst>
            <pc:docMk/>
            <pc:sldMk cId="2815988284" sldId="256"/>
            <ac:picMk id="36" creationId="{857CFAF3-95B2-8A45-58F0-6501F7804818}"/>
          </ac:picMkLst>
        </pc:picChg>
      </pc:sldChg>
    </pc:docChg>
  </pc:docChgLst>
  <pc:docChgLst>
    <pc:chgData name="Dan Cross" userId="df8a1b94-6a3b-4fd2-a246-f486a55d7179" providerId="ADAL" clId="{A6D010F3-FC2C-4B0F-890F-3C947198A890}"/>
    <pc:docChg chg="custSel modSld">
      <pc:chgData name="Dan Cross" userId="df8a1b94-6a3b-4fd2-a246-f486a55d7179" providerId="ADAL" clId="{A6D010F3-FC2C-4B0F-890F-3C947198A890}" dt="2023-01-20T10:36:28.320" v="61" actId="1076"/>
      <pc:docMkLst>
        <pc:docMk/>
      </pc:docMkLst>
      <pc:sldChg chg="addSp delSp modSp mod">
        <pc:chgData name="Dan Cross" userId="df8a1b94-6a3b-4fd2-a246-f486a55d7179" providerId="ADAL" clId="{A6D010F3-FC2C-4B0F-890F-3C947198A890}" dt="2023-01-20T10:36:28.320" v="61" actId="1076"/>
        <pc:sldMkLst>
          <pc:docMk/>
          <pc:sldMk cId="2815988284" sldId="256"/>
        </pc:sldMkLst>
        <pc:picChg chg="add mod ord modCrop">
          <ac:chgData name="Dan Cross" userId="df8a1b94-6a3b-4fd2-a246-f486a55d7179" providerId="ADAL" clId="{A6D010F3-FC2C-4B0F-890F-3C947198A890}" dt="2023-01-20T10:36:28.320" v="61" actId="1076"/>
          <ac:picMkLst>
            <pc:docMk/>
            <pc:sldMk cId="2815988284" sldId="256"/>
            <ac:picMk id="3" creationId="{940B0BF1-CD95-21DF-F928-55ADA3E11E71}"/>
          </ac:picMkLst>
        </pc:picChg>
        <pc:picChg chg="del mod ord">
          <ac:chgData name="Dan Cross" userId="df8a1b94-6a3b-4fd2-a246-f486a55d7179" providerId="ADAL" clId="{A6D010F3-FC2C-4B0F-890F-3C947198A890}" dt="2023-01-20T10:36:21.348" v="57" actId="21"/>
          <ac:picMkLst>
            <pc:docMk/>
            <pc:sldMk cId="2815988284" sldId="256"/>
            <ac:picMk id="33" creationId="{CE112E8D-1378-0516-FF78-2DACB59D580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0B0BF1-CD95-21DF-F928-55ADA3E11E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5" t="23416" r="8293" b="14878"/>
          <a:stretch/>
        </p:blipFill>
        <p:spPr>
          <a:xfrm>
            <a:off x="1674076" y="2218751"/>
            <a:ext cx="4659034" cy="2498081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831046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BUCKET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BRUSHES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0117 972 0006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369962" y="4965344"/>
            <a:ext cx="483209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Models to suit buckets from 5’6’’ to 8’ wide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Suitable for most Bucket brands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Galvanized canopy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Heavy duty bristles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Hose parking slot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Adjustable arms and jack legs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Clip and go system inc. safety pin; quick, easy &amp; safe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Motor protection valve fitted as standard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Stands upright when not in use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Optional folding storage legs </a:t>
            </a:r>
          </a:p>
          <a:p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97224B-02CF-A1CF-99CB-7F34FDCA37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06" y="4344399"/>
            <a:ext cx="1495038" cy="58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90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4</cp:revision>
  <dcterms:created xsi:type="dcterms:W3CDTF">2022-12-09T13:04:35Z</dcterms:created>
  <dcterms:modified xsi:type="dcterms:W3CDTF">2023-03-30T14:06:16Z</dcterms:modified>
</cp:coreProperties>
</file>